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51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54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50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04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5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4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9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2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8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40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75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2BCD-FE06-474E-A3DA-304594666315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649D-FB06-4942-998C-54C183A88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2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domácí přípravy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Termín odevzdání mailem 9.11.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2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Zaslání registračního listu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835603"/>
              </p:ext>
            </p:extLst>
          </p:nvPr>
        </p:nvGraphicFramePr>
        <p:xfrm>
          <a:off x="457200" y="1600200"/>
          <a:ext cx="8229600" cy="38506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Jméno příjmení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Všechny obory, které studujete nebo jste studovali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zpracování částečně v zahraničí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PLÁNOVANÝ HLAVNÍ TITUL 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PLÁNOVANÝ PODTITUL (VYSVĚTLOVACÍ, SPECIFIKAČNÍ)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09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Plánovaná dispozice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</a:t>
            </a:r>
          </a:p>
          <a:p>
            <a:r>
              <a:rPr lang="cs-CZ" dirty="0" smtClean="0"/>
              <a:t>2.</a:t>
            </a:r>
          </a:p>
          <a:p>
            <a:r>
              <a:rPr lang="cs-CZ" dirty="0" smtClean="0"/>
              <a:t>3.</a:t>
            </a:r>
          </a:p>
          <a:p>
            <a:r>
              <a:rPr lang="cs-CZ" dirty="0" smtClean="0"/>
              <a:t>4.</a:t>
            </a:r>
          </a:p>
          <a:p>
            <a:r>
              <a:rPr lang="cs-CZ" dirty="0" smtClean="0"/>
              <a:t>5.</a:t>
            </a:r>
          </a:p>
          <a:p>
            <a:r>
              <a:rPr lang="cs-CZ" dirty="0" smtClean="0"/>
              <a:t>6.</a:t>
            </a:r>
          </a:p>
          <a:p>
            <a:r>
              <a:rPr lang="cs-CZ" dirty="0" smtClean="0"/>
              <a:t>7. Závěr</a:t>
            </a:r>
          </a:p>
          <a:p>
            <a:r>
              <a:rPr lang="cs-CZ" dirty="0" smtClean="0"/>
              <a:t>8. Anglické nebo švédské </a:t>
            </a:r>
            <a:r>
              <a:rPr lang="cs-CZ" dirty="0" err="1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21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Základní otázky, na něž bude prací odpovídat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</a:p>
          <a:p>
            <a:r>
              <a:rPr lang="cs-CZ" dirty="0" smtClean="0"/>
              <a:t>2. </a:t>
            </a:r>
          </a:p>
          <a:p>
            <a:r>
              <a:rPr lang="cs-CZ" dirty="0" smtClean="0"/>
              <a:t>3.</a:t>
            </a:r>
          </a:p>
          <a:p>
            <a:r>
              <a:rPr lang="cs-CZ" dirty="0" smtClean="0"/>
              <a:t>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062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Zadání domácí přípravy</vt:lpstr>
      <vt:lpstr>I. Zaslání registračního listu</vt:lpstr>
      <vt:lpstr>Plánovaná dispozice práce</vt:lpstr>
      <vt:lpstr>Základní otázky, na něž bude prací odpovídat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domácí přípravy</dc:title>
  <dc:creator>user</dc:creator>
  <cp:lastModifiedBy>user</cp:lastModifiedBy>
  <cp:revision>1</cp:revision>
  <dcterms:created xsi:type="dcterms:W3CDTF">2013-10-17T06:02:12Z</dcterms:created>
  <dcterms:modified xsi:type="dcterms:W3CDTF">2013-10-17T06:11:32Z</dcterms:modified>
</cp:coreProperties>
</file>