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6FBF0-0356-4F6D-94E4-FE3A5880C18F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7BBD-A200-40D4-B449-28B4ECF9EB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216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7488CD1-422B-4578-9DE9-509F25C4F99E}" type="datetimeFigureOut">
              <a:rPr lang="cs-CZ" smtClean="0"/>
              <a:t>26.11.2014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B16EC42-63EB-4658-AB8A-A190DDEE49E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4800" smtClean="0"/>
              <a:t>KorpusY a Kvantitativní data</a:t>
            </a:r>
            <a:endParaRPr lang="cs-CZ" sz="4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korpusové </a:t>
            </a:r>
            <a:r>
              <a:rPr lang="cs-CZ" smtClean="0"/>
              <a:t>lingvistiky 11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8738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Porovnání výskytu tokenů v korpusech různého rozsahu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Např. zjistíme, že </a:t>
            </a:r>
            <a:r>
              <a:rPr lang="cs-CZ" smtClean="0"/>
              <a:t>jev A se v korpusu psaného jazyka o 1 mil. slovních tvarů vyskytuje 500 krát a v</a:t>
            </a:r>
            <a:r>
              <a:rPr lang="cs-CZ"/>
              <a:t> korpusu mluveného jazyka o 100 000 slovních tvarů 50 </a:t>
            </a:r>
            <a:r>
              <a:rPr lang="cs-CZ" smtClean="0"/>
              <a:t>krát</a:t>
            </a:r>
            <a:r>
              <a:rPr lang="cs-CZ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53145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Vypočítáme percentuální výskyt, a to takto</a:t>
            </a:r>
            <a:r>
              <a:rPr lang="cs-CZ" smtClean="0"/>
              <a:t>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mluvený </a:t>
            </a:r>
            <a:r>
              <a:rPr lang="cs-CZ"/>
              <a:t>korpus            (50: 100 000) x 100 =0,05%</a:t>
            </a:r>
          </a:p>
          <a:p>
            <a:r>
              <a:rPr lang="cs-CZ"/>
              <a:t>psaný korpus                 (500: 1000 000) x  100=0,05%</a:t>
            </a:r>
          </a:p>
          <a:p>
            <a:r>
              <a:rPr lang="cs-CZ"/>
              <a:t>V obou případech nám vyjde stejný </a:t>
            </a:r>
            <a:r>
              <a:rPr lang="cs-CZ" smtClean="0"/>
              <a:t>výsledek.</a:t>
            </a:r>
          </a:p>
          <a:p>
            <a:r>
              <a:rPr lang="cs-CZ" smtClean="0"/>
              <a:t>Vypočítali </a:t>
            </a:r>
            <a:r>
              <a:rPr lang="cs-CZ"/>
              <a:t>jsme, že s ohledem na různost proporcí vzorků je frekvence stejná.</a:t>
            </a:r>
          </a:p>
          <a:p>
            <a:r>
              <a:rPr lang="cs-CZ"/>
              <a:t>V</a:t>
            </a:r>
            <a:r>
              <a:rPr lang="cs-CZ" smtClean="0"/>
              <a:t>ždy </a:t>
            </a:r>
            <a:r>
              <a:rPr lang="cs-CZ"/>
              <a:t>se vychází z poměru mezi velikostí vzorku a počtem výskytů. </a:t>
            </a:r>
          </a:p>
          <a:p>
            <a:r>
              <a:rPr lang="cs-CZ"/>
              <a:t>ratio=počet výskytů typů /počet výskytů tokens v celém vzorku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989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Testování významnosti výsledků frekvenčních analýz </a:t>
            </a:r>
            <a:endParaRPr lang="cs-CZ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chi-square </a:t>
            </a:r>
            <a:r>
              <a:rPr lang="cs-CZ" smtClean="0"/>
              <a:t>test</a:t>
            </a:r>
          </a:p>
          <a:p>
            <a:r>
              <a:rPr lang="cs-CZ" smtClean="0"/>
              <a:t>MI-score</a:t>
            </a:r>
          </a:p>
          <a:p>
            <a:r>
              <a:rPr lang="cs-CZ" smtClean="0"/>
              <a:t>T-score</a:t>
            </a:r>
          </a:p>
          <a:p>
            <a:r>
              <a:rPr lang="cs-CZ" smtClean="0"/>
              <a:t>z- score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1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Kolokace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Metody se používají pro vyhledávání statisticky významných kolokací.</a:t>
            </a:r>
          </a:p>
          <a:p>
            <a:r>
              <a:rPr lang="cs-CZ" smtClean="0"/>
              <a:t>Kolokace (souvýskyt slov) jsou z lingvistického hlediska zajímavé.</a:t>
            </a:r>
          </a:p>
          <a:p>
            <a:r>
              <a:rPr lang="cs-CZ" smtClean="0"/>
              <a:t>Gramatika</a:t>
            </a:r>
          </a:p>
          <a:p>
            <a:r>
              <a:rPr lang="cs-CZ" smtClean="0"/>
              <a:t>Lexikon – idiomatika</a:t>
            </a:r>
          </a:p>
          <a:p>
            <a:r>
              <a:rPr lang="cs-CZ" smtClean="0"/>
              <a:t>MWE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61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Frekvenční seznam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– </a:t>
            </a:r>
            <a:r>
              <a:rPr lang="cs-CZ"/>
              <a:t>slovních tvarů – slov – </a:t>
            </a:r>
            <a:r>
              <a:rPr lang="cs-CZ" smtClean="0"/>
              <a:t>lemmat – pos </a:t>
            </a:r>
            <a:r>
              <a:rPr lang="cs-CZ"/>
              <a:t>–</a:t>
            </a:r>
            <a:r>
              <a:rPr lang="cs-CZ" smtClean="0"/>
              <a:t> tag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Rozdíl </a:t>
            </a:r>
            <a:r>
              <a:rPr lang="cs-CZ"/>
              <a:t>mezi kvantitativní a kvalitativní analýzou korpusu spočívá v tom, že kvantitativní data přirozeně čerpatelná z korpusových textů </a:t>
            </a:r>
            <a:r>
              <a:rPr lang="cs-CZ" smtClean="0"/>
              <a:t>nejsou </a:t>
            </a:r>
            <a:r>
              <a:rPr lang="cs-CZ"/>
              <a:t>součástí lingvistických rysů, které se datům </a:t>
            </a:r>
            <a:r>
              <a:rPr lang="cs-CZ" smtClean="0"/>
              <a:t>přiřazují.</a:t>
            </a:r>
          </a:p>
          <a:p>
            <a:r>
              <a:rPr lang="cs-CZ" smtClean="0"/>
              <a:t>Jsou </a:t>
            </a:r>
            <a:r>
              <a:rPr lang="cs-CZ"/>
              <a:t>pouze bází pro analýzu, která musí pokračovat dále. V kvalitativně zaměřené analýze jsou málo frekventované jevy zkoumány se stejnou pozorností jako jevy silně frekventované. </a:t>
            </a:r>
            <a:endParaRPr lang="cs-CZ" smtClean="0"/>
          </a:p>
          <a:p>
            <a:r>
              <a:rPr lang="cs-CZ" smtClean="0"/>
              <a:t>Cílem </a:t>
            </a:r>
            <a:r>
              <a:rPr lang="cs-CZ"/>
              <a:t>analýzy korpusu není konstatování obvyklých a řídkých jevů v jazyce, nýbrž detailní popis jazyka jako celku. </a:t>
            </a: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264757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 : adjektivum </a:t>
            </a:r>
            <a:r>
              <a:rPr lang="cs-CZ" i="1" smtClean="0"/>
              <a:t>rudý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kvantitativní analýza odhalí pouze počet výskytů</a:t>
            </a:r>
          </a:p>
          <a:p>
            <a:r>
              <a:rPr lang="cs-CZ" smtClean="0"/>
              <a:t>kvalitativní analýza se zaměří na významy užití (nejen barva, ale i např. politická příslušnost atd.)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01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Reprezentativnost korpusu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Ve velmi malých korpusech je možné, že se okrajové jevy vůbec nevyskytnou a frekventované jevy nebudou zastoupeny dostatečně.</a:t>
            </a:r>
          </a:p>
          <a:p>
            <a:r>
              <a:rPr lang="cs-CZ" smtClean="0"/>
              <a:t>Velký korpus zaručuje možnost dobře zkoumat frekventované jevy.</a:t>
            </a:r>
          </a:p>
          <a:p>
            <a:r>
              <a:rPr lang="cs-CZ" smtClean="0"/>
              <a:t>Ncméně platí, že výskyt hapaxových jevů je stabilní (zvětšujeme-li rozsah textů, neklesá podíl – kvantitativní i kvalitativní – tzv. hapax legomena, ale i dalších hapaxových jevů).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38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Vzorky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mtClean="0"/>
              <a:t>Výběr vzorku – neexistuje obecně platná metoda, jak určit reprezentativnost vzorku.</a:t>
            </a:r>
          </a:p>
          <a:p>
            <a:r>
              <a:rPr lang="cs-CZ" smtClean="0"/>
              <a:t>Podobné metody výběru vzorku  zaručí, že data z korpusů zpracovaných co do výběru vzorků stejnými metodami budou srovnatelná navzájem.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70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/>
              <a:t>Zpracování dat kvantitativními </a:t>
            </a:r>
            <a:r>
              <a:rPr lang="cs-CZ" b="1" smtClean="0"/>
              <a:t>metodami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 korpusové lingvistice jde </a:t>
            </a:r>
            <a:r>
              <a:rPr lang="cs-CZ"/>
              <a:t>kvantitativní analýza ruku v ruce s analýzou kvalitativní. </a:t>
            </a:r>
            <a:endParaRPr lang="cs-CZ" smtClean="0"/>
          </a:p>
          <a:p>
            <a:r>
              <a:rPr lang="cs-CZ" smtClean="0"/>
              <a:t>Běžně užívané techniky </a:t>
            </a:r>
            <a:r>
              <a:rPr lang="cs-CZ"/>
              <a:t>matematické statistiky, které  v rámci KL následují za prostým počítáním  frekvenčních výskytů jazykových jevů obsažených v korpusu. </a:t>
            </a:r>
            <a:endParaRPr lang="cs-CZ" smtClean="0"/>
          </a:p>
          <a:p>
            <a:r>
              <a:rPr lang="cs-CZ" smtClean="0"/>
              <a:t>Díky </a:t>
            </a:r>
            <a:r>
              <a:rPr lang="cs-CZ"/>
              <a:t>těmto metodám  se lingvisté snaží získat z korpusů nejen prostá kvantitativní data, ale dojít k interpretaci jejich závažnosti, a to pomocí exaktních matematicky ověřených postupů.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16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metody matematické statistiky užívané v KL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/>
              <a:t>Jsou to např. metody, při jejichž užití je možné brát zřetel na takové okolnosti, jako je typ okolí jednotky (kolokace), vzorku (žánr) atd. </a:t>
            </a:r>
            <a:endParaRPr lang="cs-CZ" smtClean="0"/>
          </a:p>
          <a:p>
            <a:r>
              <a:rPr lang="cs-CZ" smtClean="0"/>
              <a:t>Přehled </a:t>
            </a:r>
            <a:r>
              <a:rPr lang="cs-CZ"/>
              <a:t>je pouze omezený </a:t>
            </a:r>
            <a:r>
              <a:rPr lang="cs-CZ" smtClean="0"/>
              <a:t>(</a:t>
            </a:r>
            <a:r>
              <a:rPr lang="cs-CZ"/>
              <a:t>nejsem matematický statistik a úvod do mat. stat. není cílem naší přednášky). </a:t>
            </a:r>
            <a:endParaRPr lang="cs-CZ" smtClean="0"/>
          </a:p>
          <a:p>
            <a:r>
              <a:rPr lang="cs-CZ" smtClean="0"/>
              <a:t>(více: Statistics  </a:t>
            </a:r>
            <a:r>
              <a:rPr lang="cs-CZ"/>
              <a:t>for Corpus Linguistics  v řadě edinburských učebnic empirické lingvistiky, internet).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763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/>
              <a:t>Frekvenční </a:t>
            </a:r>
            <a:r>
              <a:rPr lang="cs-CZ" b="1" i="1" smtClean="0"/>
              <a:t>analýza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matematické sečítání počtu jednotek (</a:t>
            </a:r>
            <a:r>
              <a:rPr lang="cs-CZ" dirty="0" err="1"/>
              <a:t>tokens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případě klasifikovaných jednotek </a:t>
            </a:r>
            <a:r>
              <a:rPr lang="cs-CZ" dirty="0" smtClean="0"/>
              <a:t>typů (lemmat, </a:t>
            </a:r>
            <a:r>
              <a:rPr lang="cs-CZ" dirty="0" err="1" smtClean="0"/>
              <a:t>tagů</a:t>
            </a:r>
            <a:r>
              <a:rPr lang="cs-CZ" dirty="0" smtClean="0"/>
              <a:t>, </a:t>
            </a:r>
            <a:r>
              <a:rPr lang="cs-CZ" dirty="0" err="1" smtClean="0"/>
              <a:t>pos</a:t>
            </a:r>
            <a:r>
              <a:rPr lang="cs-CZ" dirty="0" smtClean="0"/>
              <a:t>, ...)</a:t>
            </a:r>
          </a:p>
          <a:p>
            <a:r>
              <a:rPr lang="cs-CZ" dirty="0" smtClean="0"/>
              <a:t>u anotovaných korpusů obecně můžeme počítat a) se snazší prací a b) s lepšími výsledky</a:t>
            </a:r>
          </a:p>
          <a:p>
            <a:r>
              <a:rPr lang="cs-CZ" dirty="0" smtClean="0"/>
              <a:t>u anotovaných korpusů je třeba mít na zřeteli, že počítáme pouze výsledky anotací, nikoliv to, co skutečně v korpusu 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306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Proporcionalita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/>
              <a:t>Prosté počítání frekvencí </a:t>
            </a:r>
            <a:r>
              <a:rPr lang="cs-CZ" smtClean="0"/>
              <a:t>je  </a:t>
            </a:r>
            <a:r>
              <a:rPr lang="cs-CZ"/>
              <a:t>jen jako první krok další analýzy.  </a:t>
            </a:r>
            <a:endParaRPr lang="cs-CZ" smtClean="0"/>
          </a:p>
          <a:p>
            <a:r>
              <a:rPr lang="cs-CZ" smtClean="0"/>
              <a:t>Hlavní </a:t>
            </a:r>
            <a:r>
              <a:rPr lang="cs-CZ"/>
              <a:t>nevýhodou prostých frekvenčních výpočtů je, že výsledky, které jimi získáme, se mohou značně lišit v případě, kdy jeden a týž jev spočítáme v různých korpusech (např. psaném a mluveném). </a:t>
            </a:r>
            <a:endParaRPr lang="cs-CZ" smtClean="0"/>
          </a:p>
          <a:p>
            <a:r>
              <a:rPr lang="cs-CZ" smtClean="0"/>
              <a:t>Jak </a:t>
            </a:r>
            <a:r>
              <a:rPr lang="cs-CZ"/>
              <a:t>získané výsledky </a:t>
            </a:r>
            <a:r>
              <a:rPr lang="cs-CZ" smtClean="0"/>
              <a:t>porovnat?</a:t>
            </a:r>
          </a:p>
          <a:p>
            <a:r>
              <a:rPr lang="cs-CZ" smtClean="0"/>
              <a:t>Výsledky </a:t>
            </a:r>
            <a:r>
              <a:rPr lang="cs-CZ"/>
              <a:t>ze dvou korpusů, které nejsou stejně </a:t>
            </a:r>
            <a:r>
              <a:rPr lang="cs-CZ" smtClean="0"/>
              <a:t>velké: vypočítáme </a:t>
            </a:r>
            <a:r>
              <a:rPr lang="cs-CZ"/>
              <a:t>frekvenci jako procento z celkového počtu tokens v korpusu. </a:t>
            </a:r>
            <a:r>
              <a:rPr lang="cs-CZ" smtClean="0"/>
              <a:t>Výsledek </a:t>
            </a:r>
            <a:r>
              <a:rPr lang="cs-CZ"/>
              <a:t>srovnání percentuálního zastoupení nám může říci něco spolehlivého. </a:t>
            </a:r>
          </a:p>
        </p:txBody>
      </p:sp>
    </p:spTree>
    <p:extLst>
      <p:ext uri="{BB962C8B-B14F-4D97-AF65-F5344CB8AC3E}">
        <p14:creationId xmlns:p14="http://schemas.microsoft.com/office/powerpoint/2010/main" val="3362549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351</Words>
  <Application>Microsoft Office PowerPoint</Application>
  <PresentationFormat>Předvádění na obrazovce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Úvod do korpusové lingvistiky 11</vt:lpstr>
      <vt:lpstr>Frekvenční seznam  – slovních tvarů – slov – lemmat – pos – tag</vt:lpstr>
      <vt:lpstr>příklad : adjektivum rudý</vt:lpstr>
      <vt:lpstr>Reprezentativnost korpusu</vt:lpstr>
      <vt:lpstr>Vzorky</vt:lpstr>
      <vt:lpstr>Zpracování dat kvantitativními metodami</vt:lpstr>
      <vt:lpstr>metody matematické statistiky užívané v KL</vt:lpstr>
      <vt:lpstr>Frekvenční analýza</vt:lpstr>
      <vt:lpstr>Proporcionalita</vt:lpstr>
      <vt:lpstr>Porovnání výskytu tokenů v korpusech různého rozsahu</vt:lpstr>
      <vt:lpstr>Vypočítáme percentuální výskyt, a to takto:</vt:lpstr>
      <vt:lpstr>Testování významnosti výsledků frekvenčních analýz </vt:lpstr>
      <vt:lpstr>Kolokace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9</dc:title>
  <dc:creator>Klára Osolsobě</dc:creator>
  <cp:lastModifiedBy>Klára Osolsobě</cp:lastModifiedBy>
  <cp:revision>10</cp:revision>
  <dcterms:created xsi:type="dcterms:W3CDTF">2013-11-19T16:04:01Z</dcterms:created>
  <dcterms:modified xsi:type="dcterms:W3CDTF">2014-11-26T11:39:01Z</dcterms:modified>
</cp:coreProperties>
</file>