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Téma handicapu </a:t>
            </a:r>
            <a:br>
              <a:rPr lang="cs-CZ" dirty="0" smtClean="0"/>
            </a:br>
            <a:r>
              <a:rPr lang="cs-CZ" dirty="0" smtClean="0"/>
              <a:t>v dětské literatuře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Handicap blízkého dospělého člověka</a:t>
            </a:r>
            <a:endParaRPr lang="cs-CZ" sz="2800" dirty="0"/>
          </a:p>
        </p:txBody>
      </p:sp>
      <p:pic>
        <p:nvPicPr>
          <p:cNvPr id="4" name="Zástupný symbol pro obsah 3" descr="118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2712720" cy="3332770"/>
          </a:xfrm>
        </p:spPr>
      </p:pic>
      <p:pic>
        <p:nvPicPr>
          <p:cNvPr id="5" name="Obrázek 4" descr="cc37b4fd1510faf21cde7cafb0580f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057400"/>
            <a:ext cx="2788887" cy="32908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Společenské aspekty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Prolomení společenských tabu</a:t>
            </a:r>
          </a:p>
          <a:p>
            <a:r>
              <a:rPr lang="cs-CZ" dirty="0" smtClean="0"/>
              <a:t>Proměna názorů na integraci zdravotně handicapovaných</a:t>
            </a:r>
          </a:p>
          <a:p>
            <a:r>
              <a:rPr lang="cs-CZ" dirty="0" smtClean="0"/>
              <a:t>Celková proměna postoje společnosti k danému tématu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Handicap v dětské literatuře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Nejde o téma zcela nové – fyzický handicap oblíbeným tématem již v 70. letech (Pražáková: Výsostné území;Syrová: Maliny zrají v dešti aj.)</a:t>
            </a:r>
          </a:p>
          <a:p>
            <a:r>
              <a:rPr lang="cs-CZ" dirty="0" smtClean="0"/>
              <a:t>Obecně: tematická </a:t>
            </a:r>
            <a:r>
              <a:rPr lang="cs-CZ" dirty="0" err="1" smtClean="0"/>
              <a:t>detabuizace</a:t>
            </a:r>
            <a:r>
              <a:rPr lang="cs-CZ" dirty="0" smtClean="0"/>
              <a:t> v literatuře pro D + M </a:t>
            </a:r>
          </a:p>
          <a:p>
            <a:r>
              <a:rPr lang="cs-CZ" dirty="0" smtClean="0"/>
              <a:t>Široké kvalitativní rozpětí zpracování tématu </a:t>
            </a:r>
          </a:p>
          <a:p>
            <a:r>
              <a:rPr lang="cs-CZ" dirty="0" smtClean="0"/>
              <a:t>Handicap:</a:t>
            </a:r>
          </a:p>
          <a:p>
            <a:pPr lvl="1"/>
            <a:r>
              <a:rPr lang="cs-CZ" dirty="0" smtClean="0"/>
              <a:t>S</a:t>
            </a:r>
            <a:r>
              <a:rPr lang="cs-CZ" dirty="0" smtClean="0"/>
              <a:t>ociální (šikana, rasismus, outsiderství)</a:t>
            </a:r>
          </a:p>
          <a:p>
            <a:pPr lvl="1"/>
            <a:r>
              <a:rPr lang="cs-CZ" dirty="0" smtClean="0"/>
              <a:t>Fyzický – převaha</a:t>
            </a:r>
          </a:p>
          <a:p>
            <a:pPr lvl="1"/>
            <a:r>
              <a:rPr lang="cs-CZ" dirty="0" smtClean="0"/>
              <a:t>Psychický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Stanislav Rudolf:</a:t>
            </a:r>
            <a:endParaRPr lang="cs-CZ" dirty="0"/>
          </a:p>
        </p:txBody>
      </p:sp>
      <p:pic>
        <p:nvPicPr>
          <p:cNvPr id="4" name="Zástupný symbol pro obsah 3" descr="ob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48400" y="381000"/>
            <a:ext cx="2545001" cy="3352800"/>
          </a:xfrm>
        </p:spPr>
      </p:pic>
      <p:pic>
        <p:nvPicPr>
          <p:cNvPr id="5" name="Obrázek 4" descr="obal.jpg"/>
          <p:cNvPicPr>
            <a:picLocks noChangeAspect="1"/>
          </p:cNvPicPr>
          <p:nvPr/>
        </p:nvPicPr>
        <p:blipFill>
          <a:blip r:embed="rId3" cstate="print"/>
          <a:srcRect l="6418" r="26193" b="68889"/>
          <a:stretch>
            <a:fillRect/>
          </a:stretch>
        </p:blipFill>
        <p:spPr>
          <a:xfrm rot="5400000">
            <a:off x="844700" y="2279500"/>
            <a:ext cx="5391153" cy="342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450336"/>
          </a:xfrm>
        </p:spPr>
        <p:txBody>
          <a:bodyPr/>
          <a:lstStyle/>
          <a:p>
            <a:r>
              <a:rPr lang="cs-CZ" dirty="0" smtClean="0"/>
              <a:t>Jarmila </a:t>
            </a:r>
            <a:r>
              <a:rPr lang="cs-CZ" dirty="0" err="1" smtClean="0"/>
              <a:t>Mourková</a:t>
            </a:r>
            <a:r>
              <a:rPr lang="cs-CZ" dirty="0" smtClean="0"/>
              <a:t>: Darina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Jarmila Dědková: Kamínek v botě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 </a:t>
            </a:r>
            <a:r>
              <a:rPr lang="cs-CZ" dirty="0" err="1" smtClean="0"/>
              <a:t>Bernardinová</a:t>
            </a:r>
            <a:endParaRPr lang="cs-CZ" dirty="0"/>
          </a:p>
        </p:txBody>
      </p:sp>
      <p:pic>
        <p:nvPicPr>
          <p:cNvPr id="4" name="Zástupný symbol pro obsah 3" descr="163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2362200" cy="3651800"/>
          </a:xfrm>
        </p:spPr>
      </p:pic>
      <p:pic>
        <p:nvPicPr>
          <p:cNvPr id="5" name="Obrázek 4" descr="Ahoj-brasko-Eva-Bernardinova---w-226-h-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81200"/>
            <a:ext cx="2325624" cy="364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Iva Procházková</a:t>
            </a:r>
            <a:endParaRPr lang="cs-CZ" dirty="0"/>
          </a:p>
        </p:txBody>
      </p:sp>
      <p:pic>
        <p:nvPicPr>
          <p:cNvPr id="4" name="Zástupný symbol pro obsah 3" descr="05_pet_minut_pred_vecer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828800"/>
            <a:ext cx="2895600" cy="4216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Petra Braunová – Leny </a:t>
            </a:r>
            <a:r>
              <a:rPr lang="cs-CZ" sz="3600" dirty="0" err="1" smtClean="0"/>
              <a:t>Payerová</a:t>
            </a:r>
            <a:endParaRPr lang="cs-CZ" sz="3600" dirty="0"/>
          </a:p>
        </p:txBody>
      </p:sp>
      <p:pic>
        <p:nvPicPr>
          <p:cNvPr id="4" name="Zástupný symbol pro obsah 3" descr="Pozorovatelka-Petra-Braunova---w-226-h-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524000"/>
            <a:ext cx="2895600" cy="4535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Martina </a:t>
            </a:r>
            <a:r>
              <a:rPr lang="cs-CZ" dirty="0" err="1" smtClean="0"/>
              <a:t>Drijverová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Unikátnost tématu – mentální handicap (spíše doménou neintencionální literatury pro D + M: např. Denisa Střihavková: Na tom záleží; Ivan Remunda: Bryčka pro biskupa)</a:t>
            </a:r>
            <a:endParaRPr lang="cs-CZ" dirty="0"/>
          </a:p>
        </p:txBody>
      </p:sp>
      <p:pic>
        <p:nvPicPr>
          <p:cNvPr id="9" name="Obrázek 8" descr="Domov-pro-Martany-0014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962400"/>
            <a:ext cx="1600200" cy="23789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</TotalTime>
  <Words>133</Words>
  <Application>Microsoft Office PowerPoint</Application>
  <PresentationFormat>Předvádění na obrazovce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Metro</vt:lpstr>
      <vt:lpstr>Téma handicapu  v dětské literatuře</vt:lpstr>
      <vt:lpstr>Společenské aspekty</vt:lpstr>
      <vt:lpstr>Handicap v dětské literatuře</vt:lpstr>
      <vt:lpstr>Stanislav Rudolf:</vt:lpstr>
      <vt:lpstr>Jarmila Mourková: Darina  Jarmila Dědková: Kamínek v botě  </vt:lpstr>
      <vt:lpstr>Eva Bernardinová</vt:lpstr>
      <vt:lpstr>Iva Procházková</vt:lpstr>
      <vt:lpstr>Petra Braunová – Leny Payerová</vt:lpstr>
      <vt:lpstr>Martina Drijverová</vt:lpstr>
      <vt:lpstr>Handicap blízkého dospělého člověka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handicapu  v dětské literatuře</dc:title>
  <dc:creator>sony vaio</dc:creator>
  <cp:lastModifiedBy>Windows User</cp:lastModifiedBy>
  <cp:revision>12</cp:revision>
  <dcterms:created xsi:type="dcterms:W3CDTF">2006-08-16T00:00:00Z</dcterms:created>
  <dcterms:modified xsi:type="dcterms:W3CDTF">2012-10-15T23:18:55Z</dcterms:modified>
</cp:coreProperties>
</file>