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F87D-9599-4E25-ABF7-1DE9FC43BF6C}" type="datetimeFigureOut">
              <a:rPr lang="cs-CZ" smtClean="0"/>
              <a:pPr/>
              <a:t>12.11.2012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5C079-B792-4FC8-87C8-0285A71822C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8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odina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Geografie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levanty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648" y="0"/>
            <a:ext cx="4703745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76" y="142779"/>
            <a:ext cx="5666952" cy="6454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ittite_Emp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04664"/>
            <a:ext cx="5688632" cy="601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16024"/>
            <a:ext cx="4779480" cy="65253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3679676" cy="553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633631" y="6093296"/>
            <a:ext cx="275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Merenptahova</a:t>
            </a:r>
            <a:r>
              <a:rPr lang="cs-CZ" sz="2400" b="1" dirty="0" smtClean="0"/>
              <a:t> stéla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6497" y="0"/>
            <a:ext cx="45110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26" y="404664"/>
            <a:ext cx="8692954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00BC_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3981501" cy="3344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 descr="1100BC_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5"/>
            <a:ext cx="4115041" cy="3456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068960"/>
            <a:ext cx="3619500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4624"/>
            <a:ext cx="4654382" cy="6696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16024"/>
            <a:ext cx="4709045" cy="659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450328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441" y="188640"/>
            <a:ext cx="368222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6908" y="3923329"/>
            <a:ext cx="3505572" cy="274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990201" y="3501008"/>
            <a:ext cx="225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Stéla z Tell Danu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cient_levant_rou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7704856" cy="5214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068960"/>
            <a:ext cx="4841917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795" y="0"/>
            <a:ext cx="47464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201" y="99392"/>
            <a:ext cx="47595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5625"/>
            <a:ext cx="9144000" cy="35667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50146"/>
            <a:ext cx="6768752" cy="627519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60648"/>
            <a:ext cx="6048672" cy="6310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318" y="476672"/>
            <a:ext cx="7362098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70125"/>
            <a:ext cx="6192688" cy="5911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116" y="405384"/>
            <a:ext cx="7287768" cy="604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7056784" cy="599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tanni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616620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Mass_migration_of_Greece_and_Turkey_in_1900BC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128" y="1508001"/>
            <a:ext cx="8637352" cy="386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44016"/>
            <a:ext cx="4686614" cy="659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4624"/>
            <a:ext cx="4585349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</Words>
  <Application>Microsoft Office PowerPoint</Application>
  <PresentationFormat>Předvádění na obrazovce (4:3)</PresentationFormat>
  <Paragraphs>4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Předního Východu - seminář</dc:title>
  <dc:creator>Silvie</dc:creator>
  <cp:lastModifiedBy>Silvie</cp:lastModifiedBy>
  <cp:revision>8</cp:revision>
  <dcterms:created xsi:type="dcterms:W3CDTF">2011-11-14T20:07:39Z</dcterms:created>
  <dcterms:modified xsi:type="dcterms:W3CDTF">2012-11-12T20:39:59Z</dcterms:modified>
</cp:coreProperties>
</file>