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74" r:id="rId3"/>
    <p:sldId id="273" r:id="rId4"/>
    <p:sldId id="289" r:id="rId5"/>
    <p:sldId id="258" r:id="rId6"/>
    <p:sldId id="264" r:id="rId7"/>
    <p:sldId id="290" r:id="rId8"/>
    <p:sldId id="277" r:id="rId9"/>
    <p:sldId id="265" r:id="rId10"/>
    <p:sldId id="263" r:id="rId11"/>
    <p:sldId id="283" r:id="rId12"/>
    <p:sldId id="276" r:id="rId13"/>
    <p:sldId id="262" r:id="rId14"/>
    <p:sldId id="278" r:id="rId15"/>
    <p:sldId id="268" r:id="rId16"/>
    <p:sldId id="281" r:id="rId17"/>
    <p:sldId id="280" r:id="rId18"/>
    <p:sldId id="279" r:id="rId19"/>
    <p:sldId id="291" r:id="rId20"/>
    <p:sldId id="272" r:id="rId21"/>
    <p:sldId id="292" r:id="rId22"/>
    <p:sldId id="282" r:id="rId23"/>
    <p:sldId id="269" r:id="rId24"/>
    <p:sldId id="284" r:id="rId25"/>
    <p:sldId id="293" r:id="rId26"/>
    <p:sldId id="270" r:id="rId27"/>
    <p:sldId id="287" r:id="rId28"/>
    <p:sldId id="28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E497FD71-03C0-479A-9E72-AA4D9CF11EB3}">
          <p14:sldIdLst>
            <p14:sldId id="256"/>
            <p14:sldId id="274"/>
            <p14:sldId id="273"/>
            <p14:sldId id="289"/>
            <p14:sldId id="258"/>
            <p14:sldId id="264"/>
            <p14:sldId id="290"/>
            <p14:sldId id="277"/>
            <p14:sldId id="265"/>
            <p14:sldId id="263"/>
            <p14:sldId id="283"/>
            <p14:sldId id="276"/>
            <p14:sldId id="262"/>
            <p14:sldId id="278"/>
            <p14:sldId id="268"/>
            <p14:sldId id="281"/>
            <p14:sldId id="280"/>
            <p14:sldId id="279"/>
            <p14:sldId id="291"/>
            <p14:sldId id="272"/>
            <p14:sldId id="292"/>
            <p14:sldId id="282"/>
            <p14:sldId id="269"/>
            <p14:sldId id="284"/>
            <p14:sldId id="293"/>
            <p14:sldId id="270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719"/>
    <a:srgbClr val="581E14"/>
    <a:srgbClr val="D3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7AFBF-BBFD-4EF5-98F8-94E9243CED9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8ABB64-56B8-4939-9D0A-A356E580DB1F}" type="asst">
      <dgm:prSet phldrT="[Text]" custT="1"/>
      <dgm:spPr>
        <a:solidFill>
          <a:srgbClr val="E56719"/>
        </a:solidFill>
      </dgm:spPr>
      <dgm:t>
        <a:bodyPr/>
        <a:lstStyle/>
        <a:p>
          <a:r>
            <a:rPr lang="cs-CZ" sz="2400" dirty="0" smtClean="0"/>
            <a:t>matka Te-</a:t>
          </a:r>
          <a:r>
            <a:rPr lang="cs-CZ" sz="2400" dirty="0" err="1" smtClean="0"/>
            <a:t>chung</a:t>
          </a:r>
          <a:r>
            <a:rPr lang="cs-CZ" sz="2400" dirty="0" smtClean="0"/>
            <a:t> </a:t>
          </a:r>
          <a:br>
            <a:rPr lang="cs-CZ" sz="2400" dirty="0" smtClean="0"/>
          </a:br>
          <a:r>
            <a:rPr lang="cs-CZ" sz="2400" dirty="0" smtClean="0">
              <a:solidFill>
                <a:schemeClr val="tx1"/>
              </a:solidFill>
            </a:rPr>
            <a:t>+ </a:t>
          </a:r>
          <a:r>
            <a:rPr lang="cs-CZ" sz="2400" dirty="0" err="1" smtClean="0">
              <a:solidFill>
                <a:schemeClr val="tx1"/>
              </a:solidFill>
            </a:rPr>
            <a:t>Šou-jü</a:t>
          </a:r>
          <a:r>
            <a:rPr lang="cs-CZ" sz="2400" dirty="0" smtClean="0">
              <a:solidFill>
                <a:schemeClr val="tx1"/>
              </a:solidFill>
            </a:rPr>
            <a:t> (otec)</a:t>
          </a:r>
          <a:endParaRPr lang="cs-CZ" sz="2400" dirty="0">
            <a:solidFill>
              <a:schemeClr val="tx1"/>
            </a:solidFill>
          </a:endParaRPr>
        </a:p>
      </dgm:t>
    </dgm:pt>
    <dgm:pt modelId="{3187C9DF-ABA6-47E8-863A-B9C6DE5029B0}" type="parTrans" cxnId="{9B86F926-77F3-4C80-B37E-3397185B89B9}">
      <dgm:prSet/>
      <dgm:spPr/>
      <dgm:t>
        <a:bodyPr/>
        <a:lstStyle/>
        <a:p>
          <a:endParaRPr lang="cs-CZ"/>
        </a:p>
      </dgm:t>
    </dgm:pt>
    <dgm:pt modelId="{0D9AA78F-BE52-4CDC-82A1-3D5FC192E1D9}" type="sibTrans" cxnId="{9B86F926-77F3-4C80-B37E-3397185B89B9}">
      <dgm:prSet/>
      <dgm:spPr/>
      <dgm:t>
        <a:bodyPr/>
        <a:lstStyle/>
        <a:p>
          <a:pPr algn="l"/>
          <a:r>
            <a:rPr lang="cs-CZ" dirty="0" smtClean="0"/>
            <a:t>*1931        +        1921 - 1975</a:t>
          </a:r>
          <a:endParaRPr lang="cs-CZ" dirty="0"/>
        </a:p>
      </dgm:t>
    </dgm:pt>
    <dgm:pt modelId="{209B7465-BB68-42B0-ABA5-D37588BCC43E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 err="1" smtClean="0"/>
            <a:t>Siao-chung</a:t>
          </a:r>
          <a:endParaRPr lang="cs-CZ" dirty="0">
            <a:solidFill>
              <a:schemeClr val="tx1"/>
            </a:solidFill>
          </a:endParaRPr>
        </a:p>
      </dgm:t>
    </dgm:pt>
    <dgm:pt modelId="{21015055-75D2-461F-B46C-E6CB5D4BBCD1}" type="parTrans" cxnId="{D53587D8-4D87-407F-BEA3-22CEB8FDB59D}">
      <dgm:prSet/>
      <dgm:spPr/>
      <dgm:t>
        <a:bodyPr/>
        <a:lstStyle/>
        <a:p>
          <a:endParaRPr lang="cs-CZ"/>
        </a:p>
      </dgm:t>
    </dgm:pt>
    <dgm:pt modelId="{DD6228A1-AD14-4C39-BF94-734F23C97B37}" type="sibTrans" cxnId="{D53587D8-4D87-407F-BEA3-22CEB8FDB59D}">
      <dgm:prSet/>
      <dgm:spPr/>
      <dgm:t>
        <a:bodyPr/>
        <a:lstStyle/>
        <a:p>
          <a:pPr algn="ctr"/>
          <a:r>
            <a:rPr lang="cs-CZ" dirty="0" smtClean="0"/>
            <a:t>*1950</a:t>
          </a:r>
          <a:endParaRPr lang="cs-CZ" dirty="0"/>
        </a:p>
      </dgm:t>
    </dgm:pt>
    <dgm:pt modelId="{E56F1EA5-F964-4DD2-86A9-A75165707C8C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 smtClean="0"/>
            <a:t>Er-</a:t>
          </a:r>
          <a:r>
            <a:rPr lang="cs-CZ" dirty="0" err="1" smtClean="0"/>
            <a:t>chung</a:t>
          </a:r>
          <a:r>
            <a:rPr lang="cs-CZ" dirty="0" smtClean="0"/>
            <a:t> (autorka)</a:t>
          </a:r>
          <a:endParaRPr lang="cs-CZ" dirty="0"/>
        </a:p>
      </dgm:t>
    </dgm:pt>
    <dgm:pt modelId="{F0E9EC17-2CF9-495E-A17E-919CB877F858}" type="parTrans" cxnId="{30A6CCE4-99AC-491F-9970-12F8D0D2109B}">
      <dgm:prSet/>
      <dgm:spPr/>
      <dgm:t>
        <a:bodyPr/>
        <a:lstStyle/>
        <a:p>
          <a:endParaRPr lang="cs-CZ"/>
        </a:p>
      </dgm:t>
    </dgm:pt>
    <dgm:pt modelId="{98E7136C-E12A-4D82-9EA3-25AA18B28519}" type="sibTrans" cxnId="{30A6CCE4-99AC-491F-9970-12F8D0D2109B}">
      <dgm:prSet/>
      <dgm:spPr/>
      <dgm:t>
        <a:bodyPr/>
        <a:lstStyle/>
        <a:p>
          <a:pPr algn="ctr"/>
          <a:r>
            <a:rPr lang="cs-CZ" dirty="0" smtClean="0"/>
            <a:t>* 1952</a:t>
          </a:r>
          <a:endParaRPr lang="cs-CZ" dirty="0"/>
        </a:p>
      </dgm:t>
    </dgm:pt>
    <dgm:pt modelId="{8A53741C-73C0-4B54-B6AF-544559371B83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 err="1" smtClean="0"/>
            <a:t>Ťin-ming</a:t>
          </a:r>
          <a:endParaRPr lang="cs-CZ" dirty="0"/>
        </a:p>
      </dgm:t>
    </dgm:pt>
    <dgm:pt modelId="{8E11D736-51BA-412F-84D4-1CB1E0DA8047}" type="parTrans" cxnId="{8D372891-6904-4D46-841F-01FF12271570}">
      <dgm:prSet/>
      <dgm:spPr/>
      <dgm:t>
        <a:bodyPr/>
        <a:lstStyle/>
        <a:p>
          <a:endParaRPr lang="cs-CZ"/>
        </a:p>
      </dgm:t>
    </dgm:pt>
    <dgm:pt modelId="{E562A00C-443F-4C7F-89A4-71C691823680}" type="sibTrans" cxnId="{8D372891-6904-4D46-841F-01FF12271570}">
      <dgm:prSet/>
      <dgm:spPr/>
      <dgm:t>
        <a:bodyPr/>
        <a:lstStyle/>
        <a:p>
          <a:pPr algn="ctr"/>
          <a:r>
            <a:rPr lang="cs-CZ" dirty="0" smtClean="0"/>
            <a:t>*1953</a:t>
          </a:r>
          <a:endParaRPr lang="cs-CZ" dirty="0"/>
        </a:p>
      </dgm:t>
    </dgm:pt>
    <dgm:pt modelId="{780FDB8C-2EBF-47D8-B819-8AFB65F46281}">
      <dgm:prSet phldrT="[Text]" custT="1"/>
      <dgm:spPr/>
      <dgm:t>
        <a:bodyPr/>
        <a:lstStyle/>
        <a:p>
          <a:r>
            <a:rPr lang="cs-CZ" sz="2400" dirty="0" smtClean="0"/>
            <a:t>babička </a:t>
          </a:r>
          <a:r>
            <a:rPr lang="cs-CZ" sz="2400" dirty="0" err="1" smtClean="0"/>
            <a:t>Jü</a:t>
          </a:r>
          <a:r>
            <a:rPr lang="cs-CZ" sz="2400" dirty="0" smtClean="0"/>
            <a:t>-Fang </a:t>
          </a:r>
          <a:r>
            <a:rPr lang="cs-CZ" sz="2400" dirty="0" smtClean="0">
              <a:solidFill>
                <a:schemeClr val="tx1"/>
              </a:solidFill>
            </a:rPr>
            <a:t>+ 1. generál </a:t>
          </a:r>
          <a:r>
            <a:rPr lang="cs-CZ" sz="2400" dirty="0" err="1" smtClean="0">
              <a:solidFill>
                <a:schemeClr val="tx1"/>
              </a:solidFill>
            </a:rPr>
            <a:t>Süe</a:t>
          </a:r>
          <a:r>
            <a:rPr lang="cs-CZ" sz="2400" dirty="0" smtClean="0">
              <a:solidFill>
                <a:schemeClr val="tx1"/>
              </a:solidFill>
            </a:rPr>
            <a:t> Č‘-</a:t>
          </a:r>
          <a:r>
            <a:rPr lang="cs-CZ" sz="2400" dirty="0" err="1" smtClean="0">
              <a:solidFill>
                <a:schemeClr val="tx1"/>
              </a:solidFill>
            </a:rPr>
            <a:t>cheng</a:t>
          </a:r>
          <a:r>
            <a:rPr lang="cs-CZ" sz="2400" dirty="0" smtClean="0">
              <a:solidFill>
                <a:schemeClr val="tx1"/>
              </a:solidFill>
            </a:rPr>
            <a:t/>
          </a:r>
          <a:br>
            <a:rPr lang="cs-CZ" sz="2400" dirty="0" smtClean="0">
              <a:solidFill>
                <a:schemeClr val="tx1"/>
              </a:solidFill>
            </a:rPr>
          </a:br>
          <a:r>
            <a:rPr lang="cs-CZ" sz="2400" dirty="0" smtClean="0">
              <a:solidFill>
                <a:schemeClr val="tx1"/>
              </a:solidFill>
            </a:rPr>
            <a:t>+ 2. dr. </a:t>
          </a:r>
          <a:r>
            <a:rPr lang="cs-CZ" sz="2000" dirty="0" err="1" smtClean="0">
              <a:solidFill>
                <a:schemeClr val="tx1"/>
              </a:solidFill>
            </a:rPr>
            <a:t>Sia</a:t>
          </a:r>
          <a:endParaRPr lang="cs-CZ" sz="2400" dirty="0">
            <a:solidFill>
              <a:schemeClr val="tx1"/>
            </a:solidFill>
          </a:endParaRPr>
        </a:p>
      </dgm:t>
    </dgm:pt>
    <dgm:pt modelId="{EA6B0C52-D578-4714-961D-A5BE23168086}" type="parTrans" cxnId="{11DBA0CE-DC47-4A31-984C-AB59D52DF3A0}">
      <dgm:prSet/>
      <dgm:spPr/>
      <dgm:t>
        <a:bodyPr/>
        <a:lstStyle/>
        <a:p>
          <a:endParaRPr lang="cs-CZ"/>
        </a:p>
      </dgm:t>
    </dgm:pt>
    <dgm:pt modelId="{7861305E-56CA-407C-885E-45749E77C288}" type="sibTrans" cxnId="{11DBA0CE-DC47-4A31-984C-AB59D52DF3A0}">
      <dgm:prSet/>
      <dgm:spPr/>
      <dgm:t>
        <a:bodyPr/>
        <a:lstStyle/>
        <a:p>
          <a:pPr algn="ctr"/>
          <a:r>
            <a:rPr lang="cs-CZ" dirty="0" smtClean="0"/>
            <a:t>1909 – 1969   +   1876 – 1933</a:t>
          </a:r>
          <a:br>
            <a:rPr lang="cs-CZ" dirty="0" smtClean="0"/>
          </a:br>
          <a:r>
            <a:rPr lang="cs-CZ" dirty="0" smtClean="0"/>
            <a:t>	        +   1870 - 1952 </a:t>
          </a:r>
          <a:endParaRPr lang="cs-CZ" dirty="0"/>
        </a:p>
      </dgm:t>
    </dgm:pt>
    <dgm:pt modelId="{6A65C488-A022-4499-9A96-29974D3DF692}">
      <dgm:prSet phldrT="[Text]" custT="1"/>
      <dgm:spPr/>
      <dgm:t>
        <a:bodyPr/>
        <a:lstStyle/>
        <a:p>
          <a:r>
            <a:rPr lang="cs-CZ" sz="2400" dirty="0" err="1" smtClean="0"/>
            <a:t>Jü</a:t>
          </a:r>
          <a:r>
            <a:rPr lang="cs-CZ" sz="2400" dirty="0" smtClean="0"/>
            <a:t>–Lan</a:t>
          </a:r>
          <a:endParaRPr lang="cs-CZ" sz="2400" dirty="0"/>
        </a:p>
      </dgm:t>
    </dgm:pt>
    <dgm:pt modelId="{91B2F9B6-3624-4854-91D6-5E2B4EEBC613}" type="parTrans" cxnId="{ED931C8C-B9D8-4687-B10F-D5C91FDBC0C2}">
      <dgm:prSet/>
      <dgm:spPr/>
      <dgm:t>
        <a:bodyPr/>
        <a:lstStyle/>
        <a:p>
          <a:endParaRPr lang="cs-CZ"/>
        </a:p>
      </dgm:t>
    </dgm:pt>
    <dgm:pt modelId="{72273259-FABB-4307-97A2-8585C6FBDF49}" type="sibTrans" cxnId="{ED931C8C-B9D8-4687-B10F-D5C91FDBC0C2}">
      <dgm:prSet/>
      <dgm:spPr/>
      <dgm:t>
        <a:bodyPr/>
        <a:lstStyle/>
        <a:p>
          <a:pPr algn="ctr"/>
          <a:r>
            <a:rPr lang="cs-CZ" dirty="0" smtClean="0"/>
            <a:t>1917 - 1960</a:t>
          </a:r>
          <a:endParaRPr lang="cs-CZ" dirty="0"/>
        </a:p>
      </dgm:t>
    </dgm:pt>
    <dgm:pt modelId="{516BACAD-6D84-4BAD-91C8-24A6C13DD31E}">
      <dgm:prSet phldrT="[Text]" custT="1"/>
      <dgm:spPr/>
      <dgm:t>
        <a:bodyPr/>
        <a:lstStyle/>
        <a:p>
          <a:r>
            <a:rPr lang="cs-CZ" sz="2400" dirty="0" err="1" smtClean="0"/>
            <a:t>Jü</a:t>
          </a:r>
          <a:r>
            <a:rPr lang="cs-CZ" sz="2400" dirty="0" smtClean="0"/>
            <a:t>-lin</a:t>
          </a:r>
          <a:endParaRPr lang="cs-CZ" sz="2400" dirty="0"/>
        </a:p>
      </dgm:t>
    </dgm:pt>
    <dgm:pt modelId="{DF60DA62-9F68-404A-872A-179A05D41679}" type="parTrans" cxnId="{964E1936-B8FB-498D-A60B-16616A22E4FD}">
      <dgm:prSet/>
      <dgm:spPr/>
      <dgm:t>
        <a:bodyPr/>
        <a:lstStyle/>
        <a:p>
          <a:endParaRPr lang="cs-CZ"/>
        </a:p>
      </dgm:t>
    </dgm:pt>
    <dgm:pt modelId="{BB8C1B98-18E2-4AC8-AAE0-9BDCFA61982F}" type="sibTrans" cxnId="{964E1936-B8FB-498D-A60B-16616A22E4FD}">
      <dgm:prSet/>
      <dgm:spPr/>
      <dgm:t>
        <a:bodyPr/>
        <a:lstStyle/>
        <a:p>
          <a:pPr algn="ctr"/>
          <a:r>
            <a:rPr lang="cs-CZ" dirty="0" smtClean="0"/>
            <a:t>*1930</a:t>
          </a:r>
          <a:endParaRPr lang="cs-CZ" dirty="0"/>
        </a:p>
      </dgm:t>
    </dgm:pt>
    <dgm:pt modelId="{1EEF4758-6433-441F-A679-053C8F4FA0E4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 err="1" smtClean="0"/>
            <a:t>Siao-chej</a:t>
          </a:r>
          <a:endParaRPr lang="cs-CZ" dirty="0"/>
        </a:p>
      </dgm:t>
    </dgm:pt>
    <dgm:pt modelId="{D7574190-9287-4995-BDFF-A06522886C1F}" type="parTrans" cxnId="{01091EA1-EAB2-48C6-BDBC-CD6414BA0AB3}">
      <dgm:prSet/>
      <dgm:spPr/>
      <dgm:t>
        <a:bodyPr/>
        <a:lstStyle/>
        <a:p>
          <a:endParaRPr lang="cs-CZ"/>
        </a:p>
      </dgm:t>
    </dgm:pt>
    <dgm:pt modelId="{2C44813C-33C5-48E6-8659-9F2C976BA82D}" type="sibTrans" cxnId="{01091EA1-EAB2-48C6-BDBC-CD6414BA0AB3}">
      <dgm:prSet/>
      <dgm:spPr/>
      <dgm:t>
        <a:bodyPr/>
        <a:lstStyle/>
        <a:p>
          <a:pPr algn="ctr"/>
          <a:r>
            <a:rPr lang="cs-CZ" dirty="0" smtClean="0"/>
            <a:t>*1954</a:t>
          </a:r>
          <a:endParaRPr lang="cs-CZ" dirty="0"/>
        </a:p>
      </dgm:t>
    </dgm:pt>
    <dgm:pt modelId="{86229D47-13D0-43D9-8CEF-5832339DCB3F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 err="1" smtClean="0"/>
            <a:t>Siao-fang</a:t>
          </a:r>
          <a:endParaRPr lang="cs-CZ" dirty="0"/>
        </a:p>
      </dgm:t>
    </dgm:pt>
    <dgm:pt modelId="{8BF002F9-58D0-44C0-9CD7-3A12BC411319}" type="parTrans" cxnId="{53463682-0845-467C-B458-4EB80BB53055}">
      <dgm:prSet/>
      <dgm:spPr/>
      <dgm:t>
        <a:bodyPr/>
        <a:lstStyle/>
        <a:p>
          <a:endParaRPr lang="cs-CZ"/>
        </a:p>
      </dgm:t>
    </dgm:pt>
    <dgm:pt modelId="{7A435199-1602-4D95-AFBE-21C0174BDE08}" type="sibTrans" cxnId="{53463682-0845-467C-B458-4EB80BB53055}">
      <dgm:prSet/>
      <dgm:spPr/>
      <dgm:t>
        <a:bodyPr/>
        <a:lstStyle/>
        <a:p>
          <a:pPr algn="ctr"/>
          <a:r>
            <a:rPr lang="cs-CZ" dirty="0" smtClean="0"/>
            <a:t>*1962</a:t>
          </a:r>
          <a:endParaRPr lang="cs-CZ" dirty="0"/>
        </a:p>
      </dgm:t>
    </dgm:pt>
    <dgm:pt modelId="{5C49D7A4-F484-4EFE-A854-1DDEFDC27A26}" type="pres">
      <dgm:prSet presAssocID="{B517AFBF-BBFD-4EF5-98F8-94E9243CED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F17B07A-062A-4C5A-B0CE-FE7ABFE925D7}" type="pres">
      <dgm:prSet presAssocID="{780FDB8C-2EBF-47D8-B819-8AFB65F46281}" presName="hierRoot1" presStyleCnt="0">
        <dgm:presLayoutVars>
          <dgm:hierBranch val="init"/>
        </dgm:presLayoutVars>
      </dgm:prSet>
      <dgm:spPr/>
    </dgm:pt>
    <dgm:pt modelId="{92796B2E-8257-40D7-8AF7-9B840A6197B9}" type="pres">
      <dgm:prSet presAssocID="{780FDB8C-2EBF-47D8-B819-8AFB65F46281}" presName="rootComposite1" presStyleCnt="0"/>
      <dgm:spPr/>
    </dgm:pt>
    <dgm:pt modelId="{6B3295B7-41EC-4B77-8EEA-01A10E109F02}" type="pres">
      <dgm:prSet presAssocID="{780FDB8C-2EBF-47D8-B819-8AFB65F46281}" presName="rootText1" presStyleLbl="node0" presStyleIdx="0" presStyleCnt="3" custScaleX="434153" custScaleY="151248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5AFBA6F5-A261-498B-ADB4-AA00032953A1}" type="pres">
      <dgm:prSet presAssocID="{780FDB8C-2EBF-47D8-B819-8AFB65F46281}" presName="titleText1" presStyleLbl="fgAcc0" presStyleIdx="0" presStyleCnt="3" custScaleX="215668" custScaleY="247985" custLinFactX="49578" custLinFactY="15576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C10A594-6B7C-4795-A91F-D6B1EC0CC626}" type="pres">
      <dgm:prSet presAssocID="{780FDB8C-2EBF-47D8-B819-8AFB65F46281}" presName="rootConnector1" presStyleLbl="node1" presStyleIdx="0" presStyleCnt="5"/>
      <dgm:spPr/>
      <dgm:t>
        <a:bodyPr/>
        <a:lstStyle/>
        <a:p>
          <a:endParaRPr lang="cs-CZ"/>
        </a:p>
      </dgm:t>
    </dgm:pt>
    <dgm:pt modelId="{6F30BA06-114B-49C2-908F-E6F443AC8D68}" type="pres">
      <dgm:prSet presAssocID="{780FDB8C-2EBF-47D8-B819-8AFB65F46281}" presName="hierChild2" presStyleCnt="0"/>
      <dgm:spPr/>
    </dgm:pt>
    <dgm:pt modelId="{1AC0442A-EFF7-491D-9A26-F628ED18E015}" type="pres">
      <dgm:prSet presAssocID="{21015055-75D2-461F-B46C-E6CB5D4BBCD1}" presName="Name37" presStyleLbl="parChTrans1D2" presStyleIdx="0" presStyleCnt="6"/>
      <dgm:spPr/>
      <dgm:t>
        <a:bodyPr/>
        <a:lstStyle/>
        <a:p>
          <a:endParaRPr lang="cs-CZ"/>
        </a:p>
      </dgm:t>
    </dgm:pt>
    <dgm:pt modelId="{621CDB5B-14B5-4FA9-B429-78095346D7FB}" type="pres">
      <dgm:prSet presAssocID="{209B7465-BB68-42B0-ABA5-D37588BCC43E}" presName="hierRoot2" presStyleCnt="0">
        <dgm:presLayoutVars>
          <dgm:hierBranch val="init"/>
        </dgm:presLayoutVars>
      </dgm:prSet>
      <dgm:spPr/>
    </dgm:pt>
    <dgm:pt modelId="{DCE32D0C-2437-48F9-A985-F1FFF314BE2B}" type="pres">
      <dgm:prSet presAssocID="{209B7465-BB68-42B0-ABA5-D37588BCC43E}" presName="rootComposite" presStyleCnt="0"/>
      <dgm:spPr/>
    </dgm:pt>
    <dgm:pt modelId="{B7C4422B-8A06-4D71-BDC0-ABBD29353466}" type="pres">
      <dgm:prSet presAssocID="{209B7465-BB68-42B0-ABA5-D37588BCC43E}" presName="rootText" presStyleLbl="node1" presStyleIdx="0" presStyleCnt="5" custScaleX="102283" custScaleY="107966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505265FB-1F71-4058-8E20-686B53FBBD7E}" type="pres">
      <dgm:prSet presAssocID="{209B7465-BB68-42B0-ABA5-D37588BCC43E}" presName="titleText2" presStyleLbl="fgAcc1" presStyleIdx="0" presStyleCnt="5" custLinFactNeighborX="7045" custLinFactNeighborY="3026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69BB38B-7624-4176-8B10-845755533E9D}" type="pres">
      <dgm:prSet presAssocID="{209B7465-BB68-42B0-ABA5-D37588BCC43E}" presName="rootConnector" presStyleLbl="node2" presStyleIdx="0" presStyleCnt="0"/>
      <dgm:spPr/>
      <dgm:t>
        <a:bodyPr/>
        <a:lstStyle/>
        <a:p>
          <a:endParaRPr lang="cs-CZ"/>
        </a:p>
      </dgm:t>
    </dgm:pt>
    <dgm:pt modelId="{9BA84D92-8CB7-4266-AA6C-43198A80DF3A}" type="pres">
      <dgm:prSet presAssocID="{209B7465-BB68-42B0-ABA5-D37588BCC43E}" presName="hierChild4" presStyleCnt="0"/>
      <dgm:spPr/>
    </dgm:pt>
    <dgm:pt modelId="{3FF85629-390E-445B-88C8-F76605B2D54A}" type="pres">
      <dgm:prSet presAssocID="{209B7465-BB68-42B0-ABA5-D37588BCC43E}" presName="hierChild5" presStyleCnt="0"/>
      <dgm:spPr/>
    </dgm:pt>
    <dgm:pt modelId="{7DF45022-85CC-4B86-8996-749011C4D99C}" type="pres">
      <dgm:prSet presAssocID="{F0E9EC17-2CF9-495E-A17E-919CB877F858}" presName="Name37" presStyleLbl="parChTrans1D2" presStyleIdx="1" presStyleCnt="6"/>
      <dgm:spPr/>
      <dgm:t>
        <a:bodyPr/>
        <a:lstStyle/>
        <a:p>
          <a:endParaRPr lang="cs-CZ"/>
        </a:p>
      </dgm:t>
    </dgm:pt>
    <dgm:pt modelId="{4E21C230-2EC4-44E3-B3D9-CF19E83B76CE}" type="pres">
      <dgm:prSet presAssocID="{E56F1EA5-F964-4DD2-86A9-A75165707C8C}" presName="hierRoot2" presStyleCnt="0">
        <dgm:presLayoutVars>
          <dgm:hierBranch val="init"/>
        </dgm:presLayoutVars>
      </dgm:prSet>
      <dgm:spPr/>
    </dgm:pt>
    <dgm:pt modelId="{99802976-0FA0-4C82-BCBA-FD9BA3FF1E98}" type="pres">
      <dgm:prSet presAssocID="{E56F1EA5-F964-4DD2-86A9-A75165707C8C}" presName="rootComposite" presStyleCnt="0"/>
      <dgm:spPr/>
    </dgm:pt>
    <dgm:pt modelId="{C1667E60-7D09-4404-AB8A-95ACDBF0D1EF}" type="pres">
      <dgm:prSet presAssocID="{E56F1EA5-F964-4DD2-86A9-A75165707C8C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2E9759F7-7002-4F17-9430-85FAD7255425}" type="pres">
      <dgm:prSet presAssocID="{E56F1EA5-F964-4DD2-86A9-A75165707C8C}" presName="titleText2" presStyleLbl="fgAcc1" presStyleIdx="1" presStyleCnt="5" custLinFactNeighborX="4663" custLinFactNeighborY="3039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1F9C1F3-C511-4A10-976A-0A15465A066C}" type="pres">
      <dgm:prSet presAssocID="{E56F1EA5-F964-4DD2-86A9-A75165707C8C}" presName="rootConnector" presStyleLbl="node2" presStyleIdx="0" presStyleCnt="0"/>
      <dgm:spPr/>
      <dgm:t>
        <a:bodyPr/>
        <a:lstStyle/>
        <a:p>
          <a:endParaRPr lang="cs-CZ"/>
        </a:p>
      </dgm:t>
    </dgm:pt>
    <dgm:pt modelId="{5FB3B6C8-1CCA-41BE-8DF2-D69299A5F3BB}" type="pres">
      <dgm:prSet presAssocID="{E56F1EA5-F964-4DD2-86A9-A75165707C8C}" presName="hierChild4" presStyleCnt="0"/>
      <dgm:spPr/>
    </dgm:pt>
    <dgm:pt modelId="{C60B601F-BD9C-438E-A2C9-439149A26D68}" type="pres">
      <dgm:prSet presAssocID="{E56F1EA5-F964-4DD2-86A9-A75165707C8C}" presName="hierChild5" presStyleCnt="0"/>
      <dgm:spPr/>
    </dgm:pt>
    <dgm:pt modelId="{D703ED71-3204-4482-BDD9-A1807D5E5FDD}" type="pres">
      <dgm:prSet presAssocID="{8E11D736-51BA-412F-84D4-1CB1E0DA8047}" presName="Name37" presStyleLbl="parChTrans1D2" presStyleIdx="2" presStyleCnt="6"/>
      <dgm:spPr/>
      <dgm:t>
        <a:bodyPr/>
        <a:lstStyle/>
        <a:p>
          <a:endParaRPr lang="cs-CZ"/>
        </a:p>
      </dgm:t>
    </dgm:pt>
    <dgm:pt modelId="{87D01E28-5D3C-47DA-8908-E9D9CE772D05}" type="pres">
      <dgm:prSet presAssocID="{8A53741C-73C0-4B54-B6AF-544559371B83}" presName="hierRoot2" presStyleCnt="0">
        <dgm:presLayoutVars>
          <dgm:hierBranch val="init"/>
        </dgm:presLayoutVars>
      </dgm:prSet>
      <dgm:spPr/>
    </dgm:pt>
    <dgm:pt modelId="{FE631B14-5F91-44B9-A0EB-D8D7041EAC9E}" type="pres">
      <dgm:prSet presAssocID="{8A53741C-73C0-4B54-B6AF-544559371B83}" presName="rootComposite" presStyleCnt="0"/>
      <dgm:spPr/>
    </dgm:pt>
    <dgm:pt modelId="{96F018FA-B2F0-435F-A852-2D593BB5CE21}" type="pres">
      <dgm:prSet presAssocID="{8A53741C-73C0-4B54-B6AF-544559371B83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DED6B09D-BBDB-4173-B500-50B408BC4C9F}" type="pres">
      <dgm:prSet presAssocID="{8A53741C-73C0-4B54-B6AF-544559371B83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A13FCFF-2E63-495C-802E-D62D9BE26456}" type="pres">
      <dgm:prSet presAssocID="{8A53741C-73C0-4B54-B6AF-544559371B83}" presName="rootConnector" presStyleLbl="node2" presStyleIdx="0" presStyleCnt="0"/>
      <dgm:spPr/>
      <dgm:t>
        <a:bodyPr/>
        <a:lstStyle/>
        <a:p>
          <a:endParaRPr lang="cs-CZ"/>
        </a:p>
      </dgm:t>
    </dgm:pt>
    <dgm:pt modelId="{3E927E5A-2D1D-4301-92C2-40489177D803}" type="pres">
      <dgm:prSet presAssocID="{8A53741C-73C0-4B54-B6AF-544559371B83}" presName="hierChild4" presStyleCnt="0"/>
      <dgm:spPr/>
    </dgm:pt>
    <dgm:pt modelId="{F6727150-F654-4C09-BBB3-21391D1DA848}" type="pres">
      <dgm:prSet presAssocID="{8A53741C-73C0-4B54-B6AF-544559371B83}" presName="hierChild5" presStyleCnt="0"/>
      <dgm:spPr/>
    </dgm:pt>
    <dgm:pt modelId="{EC9FC077-FE53-49FA-B3F8-4AD054D540D4}" type="pres">
      <dgm:prSet presAssocID="{D7574190-9287-4995-BDFF-A06522886C1F}" presName="Name37" presStyleLbl="parChTrans1D2" presStyleIdx="3" presStyleCnt="6"/>
      <dgm:spPr/>
      <dgm:t>
        <a:bodyPr/>
        <a:lstStyle/>
        <a:p>
          <a:endParaRPr lang="cs-CZ"/>
        </a:p>
      </dgm:t>
    </dgm:pt>
    <dgm:pt modelId="{B9131B84-95D7-42F1-8924-7118DFB5E571}" type="pres">
      <dgm:prSet presAssocID="{1EEF4758-6433-441F-A679-053C8F4FA0E4}" presName="hierRoot2" presStyleCnt="0">
        <dgm:presLayoutVars>
          <dgm:hierBranch val="init"/>
        </dgm:presLayoutVars>
      </dgm:prSet>
      <dgm:spPr/>
    </dgm:pt>
    <dgm:pt modelId="{B5325BCD-CAEF-4498-B50B-84DD3A11D241}" type="pres">
      <dgm:prSet presAssocID="{1EEF4758-6433-441F-A679-053C8F4FA0E4}" presName="rootComposite" presStyleCnt="0"/>
      <dgm:spPr/>
    </dgm:pt>
    <dgm:pt modelId="{3E610092-59A4-4228-B4D9-BF4CDEA5A663}" type="pres">
      <dgm:prSet presAssocID="{1EEF4758-6433-441F-A679-053C8F4FA0E4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CDC6B584-B878-4824-AF51-F38635679375}" type="pres">
      <dgm:prSet presAssocID="{1EEF4758-6433-441F-A679-053C8F4FA0E4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3151F91-41AC-4710-9ECB-64635990790B}" type="pres">
      <dgm:prSet presAssocID="{1EEF4758-6433-441F-A679-053C8F4FA0E4}" presName="rootConnector" presStyleLbl="node2" presStyleIdx="0" presStyleCnt="0"/>
      <dgm:spPr/>
      <dgm:t>
        <a:bodyPr/>
        <a:lstStyle/>
        <a:p>
          <a:endParaRPr lang="cs-CZ"/>
        </a:p>
      </dgm:t>
    </dgm:pt>
    <dgm:pt modelId="{A8C376B8-C0D6-48E2-BF89-0C3AD52D960F}" type="pres">
      <dgm:prSet presAssocID="{1EEF4758-6433-441F-A679-053C8F4FA0E4}" presName="hierChild4" presStyleCnt="0"/>
      <dgm:spPr/>
    </dgm:pt>
    <dgm:pt modelId="{8DB460B5-05DB-47A1-B03A-4385C24BE18C}" type="pres">
      <dgm:prSet presAssocID="{1EEF4758-6433-441F-A679-053C8F4FA0E4}" presName="hierChild5" presStyleCnt="0"/>
      <dgm:spPr/>
    </dgm:pt>
    <dgm:pt modelId="{8C1E847C-A490-4ABF-9A99-D88BBB39DD67}" type="pres">
      <dgm:prSet presAssocID="{8BF002F9-58D0-44C0-9CD7-3A12BC411319}" presName="Name37" presStyleLbl="parChTrans1D2" presStyleIdx="4" presStyleCnt="6"/>
      <dgm:spPr/>
      <dgm:t>
        <a:bodyPr/>
        <a:lstStyle/>
        <a:p>
          <a:endParaRPr lang="cs-CZ"/>
        </a:p>
      </dgm:t>
    </dgm:pt>
    <dgm:pt modelId="{A6468661-0557-41CD-A39E-D6AF967449F3}" type="pres">
      <dgm:prSet presAssocID="{86229D47-13D0-43D9-8CEF-5832339DCB3F}" presName="hierRoot2" presStyleCnt="0">
        <dgm:presLayoutVars>
          <dgm:hierBranch val="init"/>
        </dgm:presLayoutVars>
      </dgm:prSet>
      <dgm:spPr/>
    </dgm:pt>
    <dgm:pt modelId="{16161731-9156-4BC8-8027-5C71E701E8AD}" type="pres">
      <dgm:prSet presAssocID="{86229D47-13D0-43D9-8CEF-5832339DCB3F}" presName="rootComposite" presStyleCnt="0"/>
      <dgm:spPr/>
    </dgm:pt>
    <dgm:pt modelId="{23EC4834-AF0E-4DBE-A05F-35416CBBF668}" type="pres">
      <dgm:prSet presAssocID="{86229D47-13D0-43D9-8CEF-5832339DCB3F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1233E3DA-9412-4E7D-B6DB-F42FE4B2B524}" type="pres">
      <dgm:prSet presAssocID="{86229D47-13D0-43D9-8CEF-5832339DCB3F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5B9FB26-BF7D-4C3A-BC7D-A16AD4D34A39}" type="pres">
      <dgm:prSet presAssocID="{86229D47-13D0-43D9-8CEF-5832339DCB3F}" presName="rootConnector" presStyleLbl="node2" presStyleIdx="0" presStyleCnt="0"/>
      <dgm:spPr/>
      <dgm:t>
        <a:bodyPr/>
        <a:lstStyle/>
        <a:p>
          <a:endParaRPr lang="cs-CZ"/>
        </a:p>
      </dgm:t>
    </dgm:pt>
    <dgm:pt modelId="{CE3E75B7-AFF0-4316-8421-53B0FF654383}" type="pres">
      <dgm:prSet presAssocID="{86229D47-13D0-43D9-8CEF-5832339DCB3F}" presName="hierChild4" presStyleCnt="0"/>
      <dgm:spPr/>
    </dgm:pt>
    <dgm:pt modelId="{276732BD-DC89-44F6-980C-A2A588D744C9}" type="pres">
      <dgm:prSet presAssocID="{86229D47-13D0-43D9-8CEF-5832339DCB3F}" presName="hierChild5" presStyleCnt="0"/>
      <dgm:spPr/>
    </dgm:pt>
    <dgm:pt modelId="{DD04FB5D-E050-4D5F-9151-F190E493B92F}" type="pres">
      <dgm:prSet presAssocID="{780FDB8C-2EBF-47D8-B819-8AFB65F46281}" presName="hierChild3" presStyleCnt="0"/>
      <dgm:spPr/>
    </dgm:pt>
    <dgm:pt modelId="{589655FF-5405-42DB-BC9C-2FD36DE2B156}" type="pres">
      <dgm:prSet presAssocID="{3187C9DF-ABA6-47E8-863A-B9C6DE5029B0}" presName="Name96" presStyleLbl="parChTrans1D2" presStyleIdx="5" presStyleCnt="6"/>
      <dgm:spPr/>
      <dgm:t>
        <a:bodyPr/>
        <a:lstStyle/>
        <a:p>
          <a:endParaRPr lang="cs-CZ"/>
        </a:p>
      </dgm:t>
    </dgm:pt>
    <dgm:pt modelId="{CBC8E124-B063-4E18-9746-7E73F71585E6}" type="pres">
      <dgm:prSet presAssocID="{E58ABB64-56B8-4939-9D0A-A356E580DB1F}" presName="hierRoot3" presStyleCnt="0">
        <dgm:presLayoutVars>
          <dgm:hierBranch val="init"/>
        </dgm:presLayoutVars>
      </dgm:prSet>
      <dgm:spPr/>
    </dgm:pt>
    <dgm:pt modelId="{0468CA0C-F3D6-4FF8-BFB9-B531E0A87850}" type="pres">
      <dgm:prSet presAssocID="{E58ABB64-56B8-4939-9D0A-A356E580DB1F}" presName="rootComposite3" presStyleCnt="0"/>
      <dgm:spPr/>
    </dgm:pt>
    <dgm:pt modelId="{C9D61B6C-0097-4EC5-AD5D-AA780B45465C}" type="pres">
      <dgm:prSet presAssocID="{E58ABB64-56B8-4939-9D0A-A356E580DB1F}" presName="rootText3" presStyleLbl="asst1" presStyleIdx="0" presStyleCnt="1" custScaleX="275620" custScaleY="134426" custLinFactNeighborY="-223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A9F7261-66D2-4D6E-BFB3-2386DBD9B0F8}" type="pres">
      <dgm:prSet presAssocID="{E58ABB64-56B8-4939-9D0A-A356E580DB1F}" presName="titleText3" presStyleLbl="fgAcc2" presStyleIdx="0" presStyleCnt="1" custScaleX="217783" custScaleY="107114" custLinFactNeighborX="35765" custLinFactNeighborY="328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F9ACCC9-71B1-40FB-B79B-79EABFE0E05B}" type="pres">
      <dgm:prSet presAssocID="{E58ABB64-56B8-4939-9D0A-A356E580DB1F}" presName="rootConnector3" presStyleLbl="asst1" presStyleIdx="0" presStyleCnt="1"/>
      <dgm:spPr/>
      <dgm:t>
        <a:bodyPr/>
        <a:lstStyle/>
        <a:p>
          <a:endParaRPr lang="cs-CZ"/>
        </a:p>
      </dgm:t>
    </dgm:pt>
    <dgm:pt modelId="{F9EBA27E-6D27-4C3B-8C7D-FF1AA6C7EC34}" type="pres">
      <dgm:prSet presAssocID="{E58ABB64-56B8-4939-9D0A-A356E580DB1F}" presName="hierChild6" presStyleCnt="0"/>
      <dgm:spPr/>
    </dgm:pt>
    <dgm:pt modelId="{C3E1E182-18B1-4408-9E3D-7DA63590CC8A}" type="pres">
      <dgm:prSet presAssocID="{E58ABB64-56B8-4939-9D0A-A356E580DB1F}" presName="hierChild7" presStyleCnt="0"/>
      <dgm:spPr/>
    </dgm:pt>
    <dgm:pt modelId="{FEA6AE0A-2C78-4C4F-A801-55D3BF2B9E3E}" type="pres">
      <dgm:prSet presAssocID="{6A65C488-A022-4499-9A96-29974D3DF692}" presName="hierRoot1" presStyleCnt="0">
        <dgm:presLayoutVars>
          <dgm:hierBranch val="init"/>
        </dgm:presLayoutVars>
      </dgm:prSet>
      <dgm:spPr/>
    </dgm:pt>
    <dgm:pt modelId="{DEA267CA-CB35-44BD-BB31-2572A426E908}" type="pres">
      <dgm:prSet presAssocID="{6A65C488-A022-4499-9A96-29974D3DF692}" presName="rootComposite1" presStyleCnt="0"/>
      <dgm:spPr/>
    </dgm:pt>
    <dgm:pt modelId="{AC52D973-BE1E-4EA4-8204-99826B62DAC6}" type="pres">
      <dgm:prSet presAssocID="{6A65C488-A022-4499-9A96-29974D3DF692}" presName="rootText1" presStyleLbl="node0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06199223-1A69-401A-AC96-D5BCB57E9DDB}" type="pres">
      <dgm:prSet presAssocID="{6A65C488-A022-4499-9A96-29974D3DF692}" presName="titleText1" presStyleLbl="fgAcc0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D42F46E-C6E1-4D10-BCE7-931381F7702D}" type="pres">
      <dgm:prSet presAssocID="{6A65C488-A022-4499-9A96-29974D3DF692}" presName="rootConnector1" presStyleLbl="node1" presStyleIdx="4" presStyleCnt="5"/>
      <dgm:spPr/>
      <dgm:t>
        <a:bodyPr/>
        <a:lstStyle/>
        <a:p>
          <a:endParaRPr lang="cs-CZ"/>
        </a:p>
      </dgm:t>
    </dgm:pt>
    <dgm:pt modelId="{80391B5B-2519-4CF6-A8D0-CA8178971A86}" type="pres">
      <dgm:prSet presAssocID="{6A65C488-A022-4499-9A96-29974D3DF692}" presName="hierChild2" presStyleCnt="0"/>
      <dgm:spPr/>
    </dgm:pt>
    <dgm:pt modelId="{825AF9B9-09B9-4C0D-A374-4EFDF6521ABA}" type="pres">
      <dgm:prSet presAssocID="{6A65C488-A022-4499-9A96-29974D3DF692}" presName="hierChild3" presStyleCnt="0"/>
      <dgm:spPr/>
    </dgm:pt>
    <dgm:pt modelId="{C80CFFF4-8B53-431B-822E-CE8A9BF43892}" type="pres">
      <dgm:prSet presAssocID="{516BACAD-6D84-4BAD-91C8-24A6C13DD31E}" presName="hierRoot1" presStyleCnt="0">
        <dgm:presLayoutVars>
          <dgm:hierBranch val="init"/>
        </dgm:presLayoutVars>
      </dgm:prSet>
      <dgm:spPr/>
    </dgm:pt>
    <dgm:pt modelId="{5F519A24-5FA7-4586-B78A-966F2C8895A0}" type="pres">
      <dgm:prSet presAssocID="{516BACAD-6D84-4BAD-91C8-24A6C13DD31E}" presName="rootComposite1" presStyleCnt="0"/>
      <dgm:spPr/>
    </dgm:pt>
    <dgm:pt modelId="{15409E3A-3C20-42B7-95A7-435260E4F927}" type="pres">
      <dgm:prSet presAssocID="{516BACAD-6D84-4BAD-91C8-24A6C13DD31E}" presName="rootText1" presStyleLbl="node0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66E4D4A3-31EB-4CE3-8A4A-2E1F6FACC7CB}" type="pres">
      <dgm:prSet presAssocID="{516BACAD-6D84-4BAD-91C8-24A6C13DD31E}" presName="titleText1" presStyleLbl="fgAcc0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10816B8-314F-46EE-B1DD-FF1D27A454AB}" type="pres">
      <dgm:prSet presAssocID="{516BACAD-6D84-4BAD-91C8-24A6C13DD31E}" presName="rootConnector1" presStyleLbl="node1" presStyleIdx="4" presStyleCnt="5"/>
      <dgm:spPr/>
      <dgm:t>
        <a:bodyPr/>
        <a:lstStyle/>
        <a:p>
          <a:endParaRPr lang="cs-CZ"/>
        </a:p>
      </dgm:t>
    </dgm:pt>
    <dgm:pt modelId="{4C719FEB-EC93-4C44-8DCB-EC36320422F2}" type="pres">
      <dgm:prSet presAssocID="{516BACAD-6D84-4BAD-91C8-24A6C13DD31E}" presName="hierChild2" presStyleCnt="0"/>
      <dgm:spPr/>
    </dgm:pt>
    <dgm:pt modelId="{FCB48FD8-615E-44A5-9AFD-63BB9519F29F}" type="pres">
      <dgm:prSet presAssocID="{516BACAD-6D84-4BAD-91C8-24A6C13DD31E}" presName="hierChild3" presStyleCnt="0"/>
      <dgm:spPr/>
    </dgm:pt>
  </dgm:ptLst>
  <dgm:cxnLst>
    <dgm:cxn modelId="{726115ED-F789-42BE-8480-FA5F3B8CCB41}" type="presOf" srcId="{DD6228A1-AD14-4C39-BF94-734F23C97B37}" destId="{505265FB-1F71-4058-8E20-686B53FBBD7E}" srcOrd="0" destOrd="0" presId="urn:microsoft.com/office/officeart/2008/layout/NameandTitleOrganizationalChart"/>
    <dgm:cxn modelId="{5F9E0E0A-6CCF-42A7-9CB4-443A08EFD6F8}" type="presOf" srcId="{D7574190-9287-4995-BDFF-A06522886C1F}" destId="{EC9FC077-FE53-49FA-B3F8-4AD054D540D4}" srcOrd="0" destOrd="0" presId="urn:microsoft.com/office/officeart/2008/layout/NameandTitleOrganizationalChart"/>
    <dgm:cxn modelId="{DBBD700E-27C8-4B6E-BCCD-59C540FEF6C0}" type="presOf" srcId="{516BACAD-6D84-4BAD-91C8-24A6C13DD31E}" destId="{410816B8-314F-46EE-B1DD-FF1D27A454AB}" srcOrd="1" destOrd="0" presId="urn:microsoft.com/office/officeart/2008/layout/NameandTitleOrganizationalChart"/>
    <dgm:cxn modelId="{2A3C4879-5F7B-43A9-AB16-F091E35F9AB7}" type="presOf" srcId="{7861305E-56CA-407C-885E-45749E77C288}" destId="{5AFBA6F5-A261-498B-ADB4-AA00032953A1}" srcOrd="0" destOrd="0" presId="urn:microsoft.com/office/officeart/2008/layout/NameandTitleOrganizationalChart"/>
    <dgm:cxn modelId="{FE938088-7363-4445-92EA-515AAF63B07D}" type="presOf" srcId="{516BACAD-6D84-4BAD-91C8-24A6C13DD31E}" destId="{15409E3A-3C20-42B7-95A7-435260E4F927}" srcOrd="0" destOrd="0" presId="urn:microsoft.com/office/officeart/2008/layout/NameandTitleOrganizationalChart"/>
    <dgm:cxn modelId="{225EFD61-4597-48CA-BE1F-28687E37A7E8}" type="presOf" srcId="{86229D47-13D0-43D9-8CEF-5832339DCB3F}" destId="{23EC4834-AF0E-4DBE-A05F-35416CBBF668}" srcOrd="0" destOrd="0" presId="urn:microsoft.com/office/officeart/2008/layout/NameandTitleOrganizationalChart"/>
    <dgm:cxn modelId="{392C6763-0079-492B-A8BC-57F3827AE3DA}" type="presOf" srcId="{6A65C488-A022-4499-9A96-29974D3DF692}" destId="{8D42F46E-C6E1-4D10-BCE7-931381F7702D}" srcOrd="1" destOrd="0" presId="urn:microsoft.com/office/officeart/2008/layout/NameandTitleOrganizationalChart"/>
    <dgm:cxn modelId="{11DBA0CE-DC47-4A31-984C-AB59D52DF3A0}" srcId="{B517AFBF-BBFD-4EF5-98F8-94E9243CED93}" destId="{780FDB8C-2EBF-47D8-B819-8AFB65F46281}" srcOrd="0" destOrd="0" parTransId="{EA6B0C52-D578-4714-961D-A5BE23168086}" sibTransId="{7861305E-56CA-407C-885E-45749E77C288}"/>
    <dgm:cxn modelId="{6EE4208B-F93B-4CBF-AD5B-9CCA2F49F260}" type="presOf" srcId="{1EEF4758-6433-441F-A679-053C8F4FA0E4}" destId="{3E610092-59A4-4228-B4D9-BF4CDEA5A663}" srcOrd="0" destOrd="0" presId="urn:microsoft.com/office/officeart/2008/layout/NameandTitleOrganizationalChart"/>
    <dgm:cxn modelId="{CC7CB9B6-FA24-4B5D-9085-EDCC7BC7EB91}" type="presOf" srcId="{E56F1EA5-F964-4DD2-86A9-A75165707C8C}" destId="{C1667E60-7D09-4404-AB8A-95ACDBF0D1EF}" srcOrd="0" destOrd="0" presId="urn:microsoft.com/office/officeart/2008/layout/NameandTitleOrganizationalChart"/>
    <dgm:cxn modelId="{C81F232F-DB33-4AE0-B0FD-E7D3217CFD07}" type="presOf" srcId="{E562A00C-443F-4C7F-89A4-71C691823680}" destId="{DED6B09D-BBDB-4173-B500-50B408BC4C9F}" srcOrd="0" destOrd="0" presId="urn:microsoft.com/office/officeart/2008/layout/NameandTitleOrganizationalChart"/>
    <dgm:cxn modelId="{7B198FD1-4E12-41BA-A12D-D0C653290B36}" type="presOf" srcId="{2C44813C-33C5-48E6-8659-9F2C976BA82D}" destId="{CDC6B584-B878-4824-AF51-F38635679375}" srcOrd="0" destOrd="0" presId="urn:microsoft.com/office/officeart/2008/layout/NameandTitleOrganizationalChart"/>
    <dgm:cxn modelId="{D53587D8-4D87-407F-BEA3-22CEB8FDB59D}" srcId="{780FDB8C-2EBF-47D8-B819-8AFB65F46281}" destId="{209B7465-BB68-42B0-ABA5-D37588BCC43E}" srcOrd="1" destOrd="0" parTransId="{21015055-75D2-461F-B46C-E6CB5D4BBCD1}" sibTransId="{DD6228A1-AD14-4C39-BF94-734F23C97B37}"/>
    <dgm:cxn modelId="{84ED7B96-5E49-4C91-8673-853FFAD2DB1C}" type="presOf" srcId="{B517AFBF-BBFD-4EF5-98F8-94E9243CED93}" destId="{5C49D7A4-F484-4EFE-A854-1DDEFDC27A26}" srcOrd="0" destOrd="0" presId="urn:microsoft.com/office/officeart/2008/layout/NameandTitleOrganizationalChart"/>
    <dgm:cxn modelId="{8AA39685-1934-4718-8A7E-6B382D460B29}" type="presOf" srcId="{780FDB8C-2EBF-47D8-B819-8AFB65F46281}" destId="{6B3295B7-41EC-4B77-8EEA-01A10E109F02}" srcOrd="0" destOrd="0" presId="urn:microsoft.com/office/officeart/2008/layout/NameandTitleOrganizationalChart"/>
    <dgm:cxn modelId="{B40B0408-9757-41C4-B339-3AA6FF7D035E}" type="presOf" srcId="{BB8C1B98-18E2-4AC8-AAE0-9BDCFA61982F}" destId="{66E4D4A3-31EB-4CE3-8A4A-2E1F6FACC7CB}" srcOrd="0" destOrd="0" presId="urn:microsoft.com/office/officeart/2008/layout/NameandTitleOrganizationalChart"/>
    <dgm:cxn modelId="{30A6CCE4-99AC-491F-9970-12F8D0D2109B}" srcId="{780FDB8C-2EBF-47D8-B819-8AFB65F46281}" destId="{E56F1EA5-F964-4DD2-86A9-A75165707C8C}" srcOrd="2" destOrd="0" parTransId="{F0E9EC17-2CF9-495E-A17E-919CB877F858}" sibTransId="{98E7136C-E12A-4D82-9EA3-25AA18B28519}"/>
    <dgm:cxn modelId="{E6843D2F-3EA8-45D6-A2D7-9B2B5CD9694B}" type="presOf" srcId="{F0E9EC17-2CF9-495E-A17E-919CB877F858}" destId="{7DF45022-85CC-4B86-8996-749011C4D99C}" srcOrd="0" destOrd="0" presId="urn:microsoft.com/office/officeart/2008/layout/NameandTitleOrganizationalChart"/>
    <dgm:cxn modelId="{41A40820-1590-4650-B532-8F4128D9F3BA}" type="presOf" srcId="{8BF002F9-58D0-44C0-9CD7-3A12BC411319}" destId="{8C1E847C-A490-4ABF-9A99-D88BBB39DD67}" srcOrd="0" destOrd="0" presId="urn:microsoft.com/office/officeart/2008/layout/NameandTitleOrganizationalChart"/>
    <dgm:cxn modelId="{10631941-0EA4-48E8-9844-365F8426F986}" type="presOf" srcId="{8A53741C-73C0-4B54-B6AF-544559371B83}" destId="{5A13FCFF-2E63-495C-802E-D62D9BE26456}" srcOrd="1" destOrd="0" presId="urn:microsoft.com/office/officeart/2008/layout/NameandTitleOrganizationalChart"/>
    <dgm:cxn modelId="{4B3BD484-E5CA-408D-8E2C-D37ED7515D06}" type="presOf" srcId="{86229D47-13D0-43D9-8CEF-5832339DCB3F}" destId="{05B9FB26-BF7D-4C3A-BC7D-A16AD4D34A39}" srcOrd="1" destOrd="0" presId="urn:microsoft.com/office/officeart/2008/layout/NameandTitleOrganizationalChart"/>
    <dgm:cxn modelId="{964E1936-B8FB-498D-A60B-16616A22E4FD}" srcId="{B517AFBF-BBFD-4EF5-98F8-94E9243CED93}" destId="{516BACAD-6D84-4BAD-91C8-24A6C13DD31E}" srcOrd="2" destOrd="0" parTransId="{DF60DA62-9F68-404A-872A-179A05D41679}" sibTransId="{BB8C1B98-18E2-4AC8-AAE0-9BDCFA61982F}"/>
    <dgm:cxn modelId="{0100CCAE-80FA-4778-B753-BC27763D365A}" type="presOf" srcId="{98E7136C-E12A-4D82-9EA3-25AA18B28519}" destId="{2E9759F7-7002-4F17-9430-85FAD7255425}" srcOrd="0" destOrd="0" presId="urn:microsoft.com/office/officeart/2008/layout/NameandTitleOrganizationalChart"/>
    <dgm:cxn modelId="{C17F0619-91E7-4813-A079-52886F055678}" type="presOf" srcId="{209B7465-BB68-42B0-ABA5-D37588BCC43E}" destId="{869BB38B-7624-4176-8B10-845755533E9D}" srcOrd="1" destOrd="0" presId="urn:microsoft.com/office/officeart/2008/layout/NameandTitleOrganizationalChart"/>
    <dgm:cxn modelId="{89B09463-2719-42FE-855B-AF672EA38602}" type="presOf" srcId="{E58ABB64-56B8-4939-9D0A-A356E580DB1F}" destId="{3F9ACCC9-71B1-40FB-B79B-79EABFE0E05B}" srcOrd="1" destOrd="0" presId="urn:microsoft.com/office/officeart/2008/layout/NameandTitleOrganizationalChart"/>
    <dgm:cxn modelId="{01091EA1-EAB2-48C6-BDBC-CD6414BA0AB3}" srcId="{780FDB8C-2EBF-47D8-B819-8AFB65F46281}" destId="{1EEF4758-6433-441F-A679-053C8F4FA0E4}" srcOrd="4" destOrd="0" parTransId="{D7574190-9287-4995-BDFF-A06522886C1F}" sibTransId="{2C44813C-33C5-48E6-8659-9F2C976BA82D}"/>
    <dgm:cxn modelId="{F4508AAC-6782-4FC0-AF33-F67B22E6B892}" type="presOf" srcId="{6A65C488-A022-4499-9A96-29974D3DF692}" destId="{AC52D973-BE1E-4EA4-8204-99826B62DAC6}" srcOrd="0" destOrd="0" presId="urn:microsoft.com/office/officeart/2008/layout/NameandTitleOrganizationalChart"/>
    <dgm:cxn modelId="{2ABF68BC-4657-4ADF-AC8F-CED475765F96}" type="presOf" srcId="{72273259-FABB-4307-97A2-8585C6FBDF49}" destId="{06199223-1A69-401A-AC96-D5BCB57E9DDB}" srcOrd="0" destOrd="0" presId="urn:microsoft.com/office/officeart/2008/layout/NameandTitleOrganizationalChart"/>
    <dgm:cxn modelId="{27EC9B37-85DF-430C-B534-3289B6522A1C}" type="presOf" srcId="{21015055-75D2-461F-B46C-E6CB5D4BBCD1}" destId="{1AC0442A-EFF7-491D-9A26-F628ED18E015}" srcOrd="0" destOrd="0" presId="urn:microsoft.com/office/officeart/2008/layout/NameandTitleOrganizationalChart"/>
    <dgm:cxn modelId="{19BDDD57-A57A-475C-AA86-D9DB52214F97}" type="presOf" srcId="{0D9AA78F-BE52-4CDC-82A1-3D5FC192E1D9}" destId="{9A9F7261-66D2-4D6E-BFB3-2386DBD9B0F8}" srcOrd="0" destOrd="0" presId="urn:microsoft.com/office/officeart/2008/layout/NameandTitleOrganizationalChart"/>
    <dgm:cxn modelId="{5E862243-1CDF-4423-9056-6F9191BEFF0F}" type="presOf" srcId="{E58ABB64-56B8-4939-9D0A-A356E580DB1F}" destId="{C9D61B6C-0097-4EC5-AD5D-AA780B45465C}" srcOrd="0" destOrd="0" presId="urn:microsoft.com/office/officeart/2008/layout/NameandTitleOrganizationalChart"/>
    <dgm:cxn modelId="{8D372891-6904-4D46-841F-01FF12271570}" srcId="{780FDB8C-2EBF-47D8-B819-8AFB65F46281}" destId="{8A53741C-73C0-4B54-B6AF-544559371B83}" srcOrd="3" destOrd="0" parTransId="{8E11D736-51BA-412F-84D4-1CB1E0DA8047}" sibTransId="{E562A00C-443F-4C7F-89A4-71C691823680}"/>
    <dgm:cxn modelId="{E21BDACD-19F6-4B7A-893A-A8E5F8BD83DA}" type="presOf" srcId="{8A53741C-73C0-4B54-B6AF-544559371B83}" destId="{96F018FA-B2F0-435F-A852-2D593BB5CE21}" srcOrd="0" destOrd="0" presId="urn:microsoft.com/office/officeart/2008/layout/NameandTitleOrganizationalChart"/>
    <dgm:cxn modelId="{70A08370-CDC8-4FFD-953B-E35F00CEC70F}" type="presOf" srcId="{780FDB8C-2EBF-47D8-B819-8AFB65F46281}" destId="{7C10A594-6B7C-4795-A91F-D6B1EC0CC626}" srcOrd="1" destOrd="0" presId="urn:microsoft.com/office/officeart/2008/layout/NameandTitleOrganizationalChart"/>
    <dgm:cxn modelId="{8F4B8EA8-3E5A-4BE9-86E6-20E68FBCE4AF}" type="presOf" srcId="{209B7465-BB68-42B0-ABA5-D37588BCC43E}" destId="{B7C4422B-8A06-4D71-BDC0-ABBD29353466}" srcOrd="0" destOrd="0" presId="urn:microsoft.com/office/officeart/2008/layout/NameandTitleOrganizationalChart"/>
    <dgm:cxn modelId="{07D0790F-21AF-41F4-9D13-029C082043A6}" type="presOf" srcId="{8E11D736-51BA-412F-84D4-1CB1E0DA8047}" destId="{D703ED71-3204-4482-BDD9-A1807D5E5FDD}" srcOrd="0" destOrd="0" presId="urn:microsoft.com/office/officeart/2008/layout/NameandTitleOrganizationalChart"/>
    <dgm:cxn modelId="{9B86F926-77F3-4C80-B37E-3397185B89B9}" srcId="{780FDB8C-2EBF-47D8-B819-8AFB65F46281}" destId="{E58ABB64-56B8-4939-9D0A-A356E580DB1F}" srcOrd="0" destOrd="0" parTransId="{3187C9DF-ABA6-47E8-863A-B9C6DE5029B0}" sibTransId="{0D9AA78F-BE52-4CDC-82A1-3D5FC192E1D9}"/>
    <dgm:cxn modelId="{3A33424F-09A5-46B0-BEA2-BC81E4B2F98F}" type="presOf" srcId="{E56F1EA5-F964-4DD2-86A9-A75165707C8C}" destId="{F1F9C1F3-C511-4A10-976A-0A15465A066C}" srcOrd="1" destOrd="0" presId="urn:microsoft.com/office/officeart/2008/layout/NameandTitleOrganizationalChart"/>
    <dgm:cxn modelId="{F916043C-1B9F-4D61-849F-FC1A0853976A}" type="presOf" srcId="{7A435199-1602-4D95-AFBE-21C0174BDE08}" destId="{1233E3DA-9412-4E7D-B6DB-F42FE4B2B524}" srcOrd="0" destOrd="0" presId="urn:microsoft.com/office/officeart/2008/layout/NameandTitleOrganizationalChart"/>
    <dgm:cxn modelId="{53463682-0845-467C-B458-4EB80BB53055}" srcId="{780FDB8C-2EBF-47D8-B819-8AFB65F46281}" destId="{86229D47-13D0-43D9-8CEF-5832339DCB3F}" srcOrd="5" destOrd="0" parTransId="{8BF002F9-58D0-44C0-9CD7-3A12BC411319}" sibTransId="{7A435199-1602-4D95-AFBE-21C0174BDE08}"/>
    <dgm:cxn modelId="{ED931C8C-B9D8-4687-B10F-D5C91FDBC0C2}" srcId="{B517AFBF-BBFD-4EF5-98F8-94E9243CED93}" destId="{6A65C488-A022-4499-9A96-29974D3DF692}" srcOrd="1" destOrd="0" parTransId="{91B2F9B6-3624-4854-91D6-5E2B4EEBC613}" sibTransId="{72273259-FABB-4307-97A2-8585C6FBDF49}"/>
    <dgm:cxn modelId="{9160A65D-CFE2-4C4A-ABBF-D0ED906A8B35}" type="presOf" srcId="{3187C9DF-ABA6-47E8-863A-B9C6DE5029B0}" destId="{589655FF-5405-42DB-BC9C-2FD36DE2B156}" srcOrd="0" destOrd="0" presId="urn:microsoft.com/office/officeart/2008/layout/NameandTitleOrganizationalChart"/>
    <dgm:cxn modelId="{4EC91B0B-C49F-4EF4-BD4E-0AB27EA5B745}" type="presOf" srcId="{1EEF4758-6433-441F-A679-053C8F4FA0E4}" destId="{A3151F91-41AC-4710-9ECB-64635990790B}" srcOrd="1" destOrd="0" presId="urn:microsoft.com/office/officeart/2008/layout/NameandTitleOrganizationalChart"/>
    <dgm:cxn modelId="{612A676B-EB06-4BD1-8359-7F79FDF1A2D5}" type="presParOf" srcId="{5C49D7A4-F484-4EFE-A854-1DDEFDC27A26}" destId="{8F17B07A-062A-4C5A-B0CE-FE7ABFE925D7}" srcOrd="0" destOrd="0" presId="urn:microsoft.com/office/officeart/2008/layout/NameandTitleOrganizationalChart"/>
    <dgm:cxn modelId="{C71A60BA-70D0-45DB-8D6F-1D714D3817A9}" type="presParOf" srcId="{8F17B07A-062A-4C5A-B0CE-FE7ABFE925D7}" destId="{92796B2E-8257-40D7-8AF7-9B840A6197B9}" srcOrd="0" destOrd="0" presId="urn:microsoft.com/office/officeart/2008/layout/NameandTitleOrganizationalChart"/>
    <dgm:cxn modelId="{BFE3A36B-3F5A-4AD7-B268-1394B436A475}" type="presParOf" srcId="{92796B2E-8257-40D7-8AF7-9B840A6197B9}" destId="{6B3295B7-41EC-4B77-8EEA-01A10E109F02}" srcOrd="0" destOrd="0" presId="urn:microsoft.com/office/officeart/2008/layout/NameandTitleOrganizationalChart"/>
    <dgm:cxn modelId="{F13B1C10-FBC1-4402-A685-440C410F5550}" type="presParOf" srcId="{92796B2E-8257-40D7-8AF7-9B840A6197B9}" destId="{5AFBA6F5-A261-498B-ADB4-AA00032953A1}" srcOrd="1" destOrd="0" presId="urn:microsoft.com/office/officeart/2008/layout/NameandTitleOrganizationalChart"/>
    <dgm:cxn modelId="{78627ED1-4F7C-4672-B270-64B40EA52B6A}" type="presParOf" srcId="{92796B2E-8257-40D7-8AF7-9B840A6197B9}" destId="{7C10A594-6B7C-4795-A91F-D6B1EC0CC626}" srcOrd="2" destOrd="0" presId="urn:microsoft.com/office/officeart/2008/layout/NameandTitleOrganizationalChart"/>
    <dgm:cxn modelId="{EFC72E2A-4C48-4A29-9622-64859564D6C8}" type="presParOf" srcId="{8F17B07A-062A-4C5A-B0CE-FE7ABFE925D7}" destId="{6F30BA06-114B-49C2-908F-E6F443AC8D68}" srcOrd="1" destOrd="0" presId="urn:microsoft.com/office/officeart/2008/layout/NameandTitleOrganizationalChart"/>
    <dgm:cxn modelId="{171BD13C-05AF-4F72-94E2-B483BBB35612}" type="presParOf" srcId="{6F30BA06-114B-49C2-908F-E6F443AC8D68}" destId="{1AC0442A-EFF7-491D-9A26-F628ED18E015}" srcOrd="0" destOrd="0" presId="urn:microsoft.com/office/officeart/2008/layout/NameandTitleOrganizationalChart"/>
    <dgm:cxn modelId="{A241311B-E919-4B0C-8309-9DF16DA5A837}" type="presParOf" srcId="{6F30BA06-114B-49C2-908F-E6F443AC8D68}" destId="{621CDB5B-14B5-4FA9-B429-78095346D7FB}" srcOrd="1" destOrd="0" presId="urn:microsoft.com/office/officeart/2008/layout/NameandTitleOrganizationalChart"/>
    <dgm:cxn modelId="{589CF544-1A50-4A2B-853F-A79D826D5FC0}" type="presParOf" srcId="{621CDB5B-14B5-4FA9-B429-78095346D7FB}" destId="{DCE32D0C-2437-48F9-A985-F1FFF314BE2B}" srcOrd="0" destOrd="0" presId="urn:microsoft.com/office/officeart/2008/layout/NameandTitleOrganizationalChart"/>
    <dgm:cxn modelId="{D43CE771-30A6-4A4A-9C05-D74A92CDD310}" type="presParOf" srcId="{DCE32D0C-2437-48F9-A985-F1FFF314BE2B}" destId="{B7C4422B-8A06-4D71-BDC0-ABBD29353466}" srcOrd="0" destOrd="0" presId="urn:microsoft.com/office/officeart/2008/layout/NameandTitleOrganizationalChart"/>
    <dgm:cxn modelId="{C0418409-B1A6-4603-BF87-66D58489D883}" type="presParOf" srcId="{DCE32D0C-2437-48F9-A985-F1FFF314BE2B}" destId="{505265FB-1F71-4058-8E20-686B53FBBD7E}" srcOrd="1" destOrd="0" presId="urn:microsoft.com/office/officeart/2008/layout/NameandTitleOrganizationalChart"/>
    <dgm:cxn modelId="{C349E42A-37FB-4D83-BED0-67C4E26C0CE4}" type="presParOf" srcId="{DCE32D0C-2437-48F9-A985-F1FFF314BE2B}" destId="{869BB38B-7624-4176-8B10-845755533E9D}" srcOrd="2" destOrd="0" presId="urn:microsoft.com/office/officeart/2008/layout/NameandTitleOrganizationalChart"/>
    <dgm:cxn modelId="{EF1331EE-3C5C-416C-B855-68258339AF15}" type="presParOf" srcId="{621CDB5B-14B5-4FA9-B429-78095346D7FB}" destId="{9BA84D92-8CB7-4266-AA6C-43198A80DF3A}" srcOrd="1" destOrd="0" presId="urn:microsoft.com/office/officeart/2008/layout/NameandTitleOrganizationalChart"/>
    <dgm:cxn modelId="{9B02B34B-1D02-4803-8ABA-4F968526324A}" type="presParOf" srcId="{621CDB5B-14B5-4FA9-B429-78095346D7FB}" destId="{3FF85629-390E-445B-88C8-F76605B2D54A}" srcOrd="2" destOrd="0" presId="urn:microsoft.com/office/officeart/2008/layout/NameandTitleOrganizationalChart"/>
    <dgm:cxn modelId="{96CB52E5-8BD2-4821-9F91-804553BAA32D}" type="presParOf" srcId="{6F30BA06-114B-49C2-908F-E6F443AC8D68}" destId="{7DF45022-85CC-4B86-8996-749011C4D99C}" srcOrd="2" destOrd="0" presId="urn:microsoft.com/office/officeart/2008/layout/NameandTitleOrganizationalChart"/>
    <dgm:cxn modelId="{B998DC33-CA83-4708-9C54-D3A6062C1D4C}" type="presParOf" srcId="{6F30BA06-114B-49C2-908F-E6F443AC8D68}" destId="{4E21C230-2EC4-44E3-B3D9-CF19E83B76CE}" srcOrd="3" destOrd="0" presId="urn:microsoft.com/office/officeart/2008/layout/NameandTitleOrganizationalChart"/>
    <dgm:cxn modelId="{8F816FE0-9A1E-4733-939F-C07AC49A2794}" type="presParOf" srcId="{4E21C230-2EC4-44E3-B3D9-CF19E83B76CE}" destId="{99802976-0FA0-4C82-BCBA-FD9BA3FF1E98}" srcOrd="0" destOrd="0" presId="urn:microsoft.com/office/officeart/2008/layout/NameandTitleOrganizationalChart"/>
    <dgm:cxn modelId="{54A5AF2F-D0A1-4325-9E8A-8ACEC6B8CFE5}" type="presParOf" srcId="{99802976-0FA0-4C82-BCBA-FD9BA3FF1E98}" destId="{C1667E60-7D09-4404-AB8A-95ACDBF0D1EF}" srcOrd="0" destOrd="0" presId="urn:microsoft.com/office/officeart/2008/layout/NameandTitleOrganizationalChart"/>
    <dgm:cxn modelId="{A933BD47-7940-40C8-9D5E-81B48AE562E1}" type="presParOf" srcId="{99802976-0FA0-4C82-BCBA-FD9BA3FF1E98}" destId="{2E9759F7-7002-4F17-9430-85FAD7255425}" srcOrd="1" destOrd="0" presId="urn:microsoft.com/office/officeart/2008/layout/NameandTitleOrganizationalChart"/>
    <dgm:cxn modelId="{F90C0041-D7BE-404D-BD04-3DE5BED3622B}" type="presParOf" srcId="{99802976-0FA0-4C82-BCBA-FD9BA3FF1E98}" destId="{F1F9C1F3-C511-4A10-976A-0A15465A066C}" srcOrd="2" destOrd="0" presId="urn:microsoft.com/office/officeart/2008/layout/NameandTitleOrganizationalChart"/>
    <dgm:cxn modelId="{65FEAB1A-F24F-4E22-9AB2-ACBE61CFB4A7}" type="presParOf" srcId="{4E21C230-2EC4-44E3-B3D9-CF19E83B76CE}" destId="{5FB3B6C8-1CCA-41BE-8DF2-D69299A5F3BB}" srcOrd="1" destOrd="0" presId="urn:microsoft.com/office/officeart/2008/layout/NameandTitleOrganizationalChart"/>
    <dgm:cxn modelId="{C322971B-D11D-4ED7-A6DF-C3725F9DE7E0}" type="presParOf" srcId="{4E21C230-2EC4-44E3-B3D9-CF19E83B76CE}" destId="{C60B601F-BD9C-438E-A2C9-439149A26D68}" srcOrd="2" destOrd="0" presId="urn:microsoft.com/office/officeart/2008/layout/NameandTitleOrganizationalChart"/>
    <dgm:cxn modelId="{73221531-00AD-4538-99B6-E30D37D07208}" type="presParOf" srcId="{6F30BA06-114B-49C2-908F-E6F443AC8D68}" destId="{D703ED71-3204-4482-BDD9-A1807D5E5FDD}" srcOrd="4" destOrd="0" presId="urn:microsoft.com/office/officeart/2008/layout/NameandTitleOrganizationalChart"/>
    <dgm:cxn modelId="{6FA5DA83-A3AF-4713-A776-5E65094F7036}" type="presParOf" srcId="{6F30BA06-114B-49C2-908F-E6F443AC8D68}" destId="{87D01E28-5D3C-47DA-8908-E9D9CE772D05}" srcOrd="5" destOrd="0" presId="urn:microsoft.com/office/officeart/2008/layout/NameandTitleOrganizationalChart"/>
    <dgm:cxn modelId="{288BC5B7-D09E-4404-93DE-0A2A57FD052F}" type="presParOf" srcId="{87D01E28-5D3C-47DA-8908-E9D9CE772D05}" destId="{FE631B14-5F91-44B9-A0EB-D8D7041EAC9E}" srcOrd="0" destOrd="0" presId="urn:microsoft.com/office/officeart/2008/layout/NameandTitleOrganizationalChart"/>
    <dgm:cxn modelId="{E6316F05-1705-447A-9265-D0D238B54058}" type="presParOf" srcId="{FE631B14-5F91-44B9-A0EB-D8D7041EAC9E}" destId="{96F018FA-B2F0-435F-A852-2D593BB5CE21}" srcOrd="0" destOrd="0" presId="urn:microsoft.com/office/officeart/2008/layout/NameandTitleOrganizationalChart"/>
    <dgm:cxn modelId="{E551CF8B-168B-4E22-B54C-E579EF1AE6BF}" type="presParOf" srcId="{FE631B14-5F91-44B9-A0EB-D8D7041EAC9E}" destId="{DED6B09D-BBDB-4173-B500-50B408BC4C9F}" srcOrd="1" destOrd="0" presId="urn:microsoft.com/office/officeart/2008/layout/NameandTitleOrganizationalChart"/>
    <dgm:cxn modelId="{F91888A9-2009-4269-AFC1-337140FE4F97}" type="presParOf" srcId="{FE631B14-5F91-44B9-A0EB-D8D7041EAC9E}" destId="{5A13FCFF-2E63-495C-802E-D62D9BE26456}" srcOrd="2" destOrd="0" presId="urn:microsoft.com/office/officeart/2008/layout/NameandTitleOrganizationalChart"/>
    <dgm:cxn modelId="{7A14E0D7-6ECF-4499-8F62-E44D7191C26A}" type="presParOf" srcId="{87D01E28-5D3C-47DA-8908-E9D9CE772D05}" destId="{3E927E5A-2D1D-4301-92C2-40489177D803}" srcOrd="1" destOrd="0" presId="urn:microsoft.com/office/officeart/2008/layout/NameandTitleOrganizationalChart"/>
    <dgm:cxn modelId="{5278D14B-CF15-42A5-8776-3A81C18FA592}" type="presParOf" srcId="{87D01E28-5D3C-47DA-8908-E9D9CE772D05}" destId="{F6727150-F654-4C09-BBB3-21391D1DA848}" srcOrd="2" destOrd="0" presId="urn:microsoft.com/office/officeart/2008/layout/NameandTitleOrganizationalChart"/>
    <dgm:cxn modelId="{AE14B663-E399-40EB-866C-64A302EAA92A}" type="presParOf" srcId="{6F30BA06-114B-49C2-908F-E6F443AC8D68}" destId="{EC9FC077-FE53-49FA-B3F8-4AD054D540D4}" srcOrd="6" destOrd="0" presId="urn:microsoft.com/office/officeart/2008/layout/NameandTitleOrganizationalChart"/>
    <dgm:cxn modelId="{877BD6FE-87E1-405C-8BF7-ABC08008D06E}" type="presParOf" srcId="{6F30BA06-114B-49C2-908F-E6F443AC8D68}" destId="{B9131B84-95D7-42F1-8924-7118DFB5E571}" srcOrd="7" destOrd="0" presId="urn:microsoft.com/office/officeart/2008/layout/NameandTitleOrganizationalChart"/>
    <dgm:cxn modelId="{3A4DA130-01EE-4004-A8D5-99DE40455245}" type="presParOf" srcId="{B9131B84-95D7-42F1-8924-7118DFB5E571}" destId="{B5325BCD-CAEF-4498-B50B-84DD3A11D241}" srcOrd="0" destOrd="0" presId="urn:microsoft.com/office/officeart/2008/layout/NameandTitleOrganizationalChart"/>
    <dgm:cxn modelId="{09B1AA1D-3FE4-4D85-A568-E59547BC901D}" type="presParOf" srcId="{B5325BCD-CAEF-4498-B50B-84DD3A11D241}" destId="{3E610092-59A4-4228-B4D9-BF4CDEA5A663}" srcOrd="0" destOrd="0" presId="urn:microsoft.com/office/officeart/2008/layout/NameandTitleOrganizationalChart"/>
    <dgm:cxn modelId="{59CF1B79-6952-40DD-9BC5-7CE501DE0C35}" type="presParOf" srcId="{B5325BCD-CAEF-4498-B50B-84DD3A11D241}" destId="{CDC6B584-B878-4824-AF51-F38635679375}" srcOrd="1" destOrd="0" presId="urn:microsoft.com/office/officeart/2008/layout/NameandTitleOrganizationalChart"/>
    <dgm:cxn modelId="{419C44E5-8248-4ACE-982B-0A3D783A61E5}" type="presParOf" srcId="{B5325BCD-CAEF-4498-B50B-84DD3A11D241}" destId="{A3151F91-41AC-4710-9ECB-64635990790B}" srcOrd="2" destOrd="0" presId="urn:microsoft.com/office/officeart/2008/layout/NameandTitleOrganizationalChart"/>
    <dgm:cxn modelId="{EED7D6CA-54A3-4D79-A8AD-C2682FDCBF07}" type="presParOf" srcId="{B9131B84-95D7-42F1-8924-7118DFB5E571}" destId="{A8C376B8-C0D6-48E2-BF89-0C3AD52D960F}" srcOrd="1" destOrd="0" presId="urn:microsoft.com/office/officeart/2008/layout/NameandTitleOrganizationalChart"/>
    <dgm:cxn modelId="{F49C8143-91A8-451C-9DF9-12D25085F387}" type="presParOf" srcId="{B9131B84-95D7-42F1-8924-7118DFB5E571}" destId="{8DB460B5-05DB-47A1-B03A-4385C24BE18C}" srcOrd="2" destOrd="0" presId="urn:microsoft.com/office/officeart/2008/layout/NameandTitleOrganizationalChart"/>
    <dgm:cxn modelId="{E8435B3D-A319-4382-BD73-2A991E27172B}" type="presParOf" srcId="{6F30BA06-114B-49C2-908F-E6F443AC8D68}" destId="{8C1E847C-A490-4ABF-9A99-D88BBB39DD67}" srcOrd="8" destOrd="0" presId="urn:microsoft.com/office/officeart/2008/layout/NameandTitleOrganizationalChart"/>
    <dgm:cxn modelId="{13C5EAE7-D2F3-464E-855A-0D450279D29A}" type="presParOf" srcId="{6F30BA06-114B-49C2-908F-E6F443AC8D68}" destId="{A6468661-0557-41CD-A39E-D6AF967449F3}" srcOrd="9" destOrd="0" presId="urn:microsoft.com/office/officeart/2008/layout/NameandTitleOrganizationalChart"/>
    <dgm:cxn modelId="{93FC2982-32A1-4791-86A8-6A3277B28F1D}" type="presParOf" srcId="{A6468661-0557-41CD-A39E-D6AF967449F3}" destId="{16161731-9156-4BC8-8027-5C71E701E8AD}" srcOrd="0" destOrd="0" presId="urn:microsoft.com/office/officeart/2008/layout/NameandTitleOrganizationalChart"/>
    <dgm:cxn modelId="{6E4DCC91-F4A7-48FD-B477-F200BC058ED6}" type="presParOf" srcId="{16161731-9156-4BC8-8027-5C71E701E8AD}" destId="{23EC4834-AF0E-4DBE-A05F-35416CBBF668}" srcOrd="0" destOrd="0" presId="urn:microsoft.com/office/officeart/2008/layout/NameandTitleOrganizationalChart"/>
    <dgm:cxn modelId="{BD508B1E-58E9-40A9-AB55-DDFB0910E81F}" type="presParOf" srcId="{16161731-9156-4BC8-8027-5C71E701E8AD}" destId="{1233E3DA-9412-4E7D-B6DB-F42FE4B2B524}" srcOrd="1" destOrd="0" presId="urn:microsoft.com/office/officeart/2008/layout/NameandTitleOrganizationalChart"/>
    <dgm:cxn modelId="{2E05239D-4C58-4982-B264-73C65EC14626}" type="presParOf" srcId="{16161731-9156-4BC8-8027-5C71E701E8AD}" destId="{05B9FB26-BF7D-4C3A-BC7D-A16AD4D34A39}" srcOrd="2" destOrd="0" presId="urn:microsoft.com/office/officeart/2008/layout/NameandTitleOrganizationalChart"/>
    <dgm:cxn modelId="{8945A418-E1E4-44FB-A291-2CAFFC110293}" type="presParOf" srcId="{A6468661-0557-41CD-A39E-D6AF967449F3}" destId="{CE3E75B7-AFF0-4316-8421-53B0FF654383}" srcOrd="1" destOrd="0" presId="urn:microsoft.com/office/officeart/2008/layout/NameandTitleOrganizationalChart"/>
    <dgm:cxn modelId="{0B5140E7-E881-493B-87AB-4C001432EB21}" type="presParOf" srcId="{A6468661-0557-41CD-A39E-D6AF967449F3}" destId="{276732BD-DC89-44F6-980C-A2A588D744C9}" srcOrd="2" destOrd="0" presId="urn:microsoft.com/office/officeart/2008/layout/NameandTitleOrganizationalChart"/>
    <dgm:cxn modelId="{4FF64AEF-E6C0-42DD-865A-BC24F00FE8E0}" type="presParOf" srcId="{8F17B07A-062A-4C5A-B0CE-FE7ABFE925D7}" destId="{DD04FB5D-E050-4D5F-9151-F190E493B92F}" srcOrd="2" destOrd="0" presId="urn:microsoft.com/office/officeart/2008/layout/NameandTitleOrganizationalChart"/>
    <dgm:cxn modelId="{E66F0094-1B45-4F0A-A24A-EAA97C017054}" type="presParOf" srcId="{DD04FB5D-E050-4D5F-9151-F190E493B92F}" destId="{589655FF-5405-42DB-BC9C-2FD36DE2B156}" srcOrd="0" destOrd="0" presId="urn:microsoft.com/office/officeart/2008/layout/NameandTitleOrganizationalChart"/>
    <dgm:cxn modelId="{3A27B289-3211-4535-9798-D16A060B13B4}" type="presParOf" srcId="{DD04FB5D-E050-4D5F-9151-F190E493B92F}" destId="{CBC8E124-B063-4E18-9746-7E73F71585E6}" srcOrd="1" destOrd="0" presId="urn:microsoft.com/office/officeart/2008/layout/NameandTitleOrganizationalChart"/>
    <dgm:cxn modelId="{0929013F-AC2C-4E3D-ABFD-203D09C2E0A6}" type="presParOf" srcId="{CBC8E124-B063-4E18-9746-7E73F71585E6}" destId="{0468CA0C-F3D6-4FF8-BFB9-B531E0A87850}" srcOrd="0" destOrd="0" presId="urn:microsoft.com/office/officeart/2008/layout/NameandTitleOrganizationalChart"/>
    <dgm:cxn modelId="{C5AB52B4-5B06-4B91-9E17-6742B58C6058}" type="presParOf" srcId="{0468CA0C-F3D6-4FF8-BFB9-B531E0A87850}" destId="{C9D61B6C-0097-4EC5-AD5D-AA780B45465C}" srcOrd="0" destOrd="0" presId="urn:microsoft.com/office/officeart/2008/layout/NameandTitleOrganizationalChart"/>
    <dgm:cxn modelId="{A5E99289-A4FE-4171-BF4D-B7EDC5C51D2A}" type="presParOf" srcId="{0468CA0C-F3D6-4FF8-BFB9-B531E0A87850}" destId="{9A9F7261-66D2-4D6E-BFB3-2386DBD9B0F8}" srcOrd="1" destOrd="0" presId="urn:microsoft.com/office/officeart/2008/layout/NameandTitleOrganizationalChart"/>
    <dgm:cxn modelId="{D67AF388-71A1-4579-886C-F53384649F75}" type="presParOf" srcId="{0468CA0C-F3D6-4FF8-BFB9-B531E0A87850}" destId="{3F9ACCC9-71B1-40FB-B79B-79EABFE0E05B}" srcOrd="2" destOrd="0" presId="urn:microsoft.com/office/officeart/2008/layout/NameandTitleOrganizationalChart"/>
    <dgm:cxn modelId="{5CF92934-3D38-4ACD-B9B0-8D72581B778A}" type="presParOf" srcId="{CBC8E124-B063-4E18-9746-7E73F71585E6}" destId="{F9EBA27E-6D27-4C3B-8C7D-FF1AA6C7EC34}" srcOrd="1" destOrd="0" presId="urn:microsoft.com/office/officeart/2008/layout/NameandTitleOrganizationalChart"/>
    <dgm:cxn modelId="{35CB0B39-E722-4E28-A213-49F7D4013E2B}" type="presParOf" srcId="{CBC8E124-B063-4E18-9746-7E73F71585E6}" destId="{C3E1E182-18B1-4408-9E3D-7DA63590CC8A}" srcOrd="2" destOrd="0" presId="urn:microsoft.com/office/officeart/2008/layout/NameandTitleOrganizationalChart"/>
    <dgm:cxn modelId="{561FF0D8-F0DB-4405-851C-BF919E56FDED}" type="presParOf" srcId="{5C49D7A4-F484-4EFE-A854-1DDEFDC27A26}" destId="{FEA6AE0A-2C78-4C4F-A801-55D3BF2B9E3E}" srcOrd="1" destOrd="0" presId="urn:microsoft.com/office/officeart/2008/layout/NameandTitleOrganizationalChart"/>
    <dgm:cxn modelId="{A98A1648-2A71-49A5-AAB2-262FB54DE375}" type="presParOf" srcId="{FEA6AE0A-2C78-4C4F-A801-55D3BF2B9E3E}" destId="{DEA267CA-CB35-44BD-BB31-2572A426E908}" srcOrd="0" destOrd="0" presId="urn:microsoft.com/office/officeart/2008/layout/NameandTitleOrganizationalChart"/>
    <dgm:cxn modelId="{BDC307D5-DF66-4300-947C-4D2F39E2F722}" type="presParOf" srcId="{DEA267CA-CB35-44BD-BB31-2572A426E908}" destId="{AC52D973-BE1E-4EA4-8204-99826B62DAC6}" srcOrd="0" destOrd="0" presId="urn:microsoft.com/office/officeart/2008/layout/NameandTitleOrganizationalChart"/>
    <dgm:cxn modelId="{B949E4D2-658E-41A0-B3FE-42E10C016CF2}" type="presParOf" srcId="{DEA267CA-CB35-44BD-BB31-2572A426E908}" destId="{06199223-1A69-401A-AC96-D5BCB57E9DDB}" srcOrd="1" destOrd="0" presId="urn:microsoft.com/office/officeart/2008/layout/NameandTitleOrganizationalChart"/>
    <dgm:cxn modelId="{B8524E33-E336-4213-BEB1-EE99FED11DA6}" type="presParOf" srcId="{DEA267CA-CB35-44BD-BB31-2572A426E908}" destId="{8D42F46E-C6E1-4D10-BCE7-931381F7702D}" srcOrd="2" destOrd="0" presId="urn:microsoft.com/office/officeart/2008/layout/NameandTitleOrganizationalChart"/>
    <dgm:cxn modelId="{C96B8921-8AB2-4293-B238-6AD9339DBF27}" type="presParOf" srcId="{FEA6AE0A-2C78-4C4F-A801-55D3BF2B9E3E}" destId="{80391B5B-2519-4CF6-A8D0-CA8178971A86}" srcOrd="1" destOrd="0" presId="urn:microsoft.com/office/officeart/2008/layout/NameandTitleOrganizationalChart"/>
    <dgm:cxn modelId="{38D2730A-B30B-49D6-B393-601264E7A79D}" type="presParOf" srcId="{FEA6AE0A-2C78-4C4F-A801-55D3BF2B9E3E}" destId="{825AF9B9-09B9-4C0D-A374-4EFDF6521ABA}" srcOrd="2" destOrd="0" presId="urn:microsoft.com/office/officeart/2008/layout/NameandTitleOrganizationalChart"/>
    <dgm:cxn modelId="{29CC1138-5B91-4C0B-BB69-06D389B2D0F8}" type="presParOf" srcId="{5C49D7A4-F484-4EFE-A854-1DDEFDC27A26}" destId="{C80CFFF4-8B53-431B-822E-CE8A9BF43892}" srcOrd="2" destOrd="0" presId="urn:microsoft.com/office/officeart/2008/layout/NameandTitleOrganizationalChart"/>
    <dgm:cxn modelId="{96EE3CC5-3F87-4144-9870-E9111E080F83}" type="presParOf" srcId="{C80CFFF4-8B53-431B-822E-CE8A9BF43892}" destId="{5F519A24-5FA7-4586-B78A-966F2C8895A0}" srcOrd="0" destOrd="0" presId="urn:microsoft.com/office/officeart/2008/layout/NameandTitleOrganizationalChart"/>
    <dgm:cxn modelId="{04FA596F-049D-4C5F-884B-B3C5896579E1}" type="presParOf" srcId="{5F519A24-5FA7-4586-B78A-966F2C8895A0}" destId="{15409E3A-3C20-42B7-95A7-435260E4F927}" srcOrd="0" destOrd="0" presId="urn:microsoft.com/office/officeart/2008/layout/NameandTitleOrganizationalChart"/>
    <dgm:cxn modelId="{4FE2C6A6-88EA-485B-BAC3-0B36A8820D56}" type="presParOf" srcId="{5F519A24-5FA7-4586-B78A-966F2C8895A0}" destId="{66E4D4A3-31EB-4CE3-8A4A-2E1F6FACC7CB}" srcOrd="1" destOrd="0" presId="urn:microsoft.com/office/officeart/2008/layout/NameandTitleOrganizationalChart"/>
    <dgm:cxn modelId="{521C8F0C-F66F-4286-A1DA-B00FEAD9003E}" type="presParOf" srcId="{5F519A24-5FA7-4586-B78A-966F2C8895A0}" destId="{410816B8-314F-46EE-B1DD-FF1D27A454AB}" srcOrd="2" destOrd="0" presId="urn:microsoft.com/office/officeart/2008/layout/NameandTitleOrganizationalChart"/>
    <dgm:cxn modelId="{EE1467FA-7AD4-4214-8B09-E3F808C72FDB}" type="presParOf" srcId="{C80CFFF4-8B53-431B-822E-CE8A9BF43892}" destId="{4C719FEB-EC93-4C44-8DCB-EC36320422F2}" srcOrd="1" destOrd="0" presId="urn:microsoft.com/office/officeart/2008/layout/NameandTitleOrganizationalChart"/>
    <dgm:cxn modelId="{304C9432-AE49-439A-B1ED-DBA1F8325B64}" type="presParOf" srcId="{C80CFFF4-8B53-431B-822E-CE8A9BF43892}" destId="{FCB48FD8-615E-44A5-9AFD-63BB9519F29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655FF-5405-42DB-BC9C-2FD36DE2B156}">
      <dsp:nvSpPr>
        <dsp:cNvPr id="0" name=""/>
        <dsp:cNvSpPr/>
      </dsp:nvSpPr>
      <dsp:spPr>
        <a:xfrm>
          <a:off x="3840467" y="1338519"/>
          <a:ext cx="144939" cy="631832"/>
        </a:xfrm>
        <a:custGeom>
          <a:avLst/>
          <a:gdLst/>
          <a:ahLst/>
          <a:cxnLst/>
          <a:rect l="0" t="0" r="0" b="0"/>
          <a:pathLst>
            <a:path>
              <a:moveTo>
                <a:pt x="144939" y="0"/>
              </a:moveTo>
              <a:lnTo>
                <a:pt x="144939" y="631832"/>
              </a:lnTo>
              <a:lnTo>
                <a:pt x="0" y="63183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E847C-A490-4ABF-9A99-D88BBB39DD67}">
      <dsp:nvSpPr>
        <dsp:cNvPr id="0" name=""/>
        <dsp:cNvSpPr/>
      </dsp:nvSpPr>
      <dsp:spPr>
        <a:xfrm>
          <a:off x="3985406" y="1338519"/>
          <a:ext cx="3166027" cy="147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885"/>
              </a:lnTo>
              <a:lnTo>
                <a:pt x="3166027" y="1332885"/>
              </a:lnTo>
              <a:lnTo>
                <a:pt x="3166027" y="14778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C077-FE53-49FA-B3F8-4AD054D540D4}">
      <dsp:nvSpPr>
        <dsp:cNvPr id="0" name=""/>
        <dsp:cNvSpPr/>
      </dsp:nvSpPr>
      <dsp:spPr>
        <a:xfrm>
          <a:off x="3985406" y="1338519"/>
          <a:ext cx="1556444" cy="147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885"/>
              </a:lnTo>
              <a:lnTo>
                <a:pt x="1556444" y="1332885"/>
              </a:lnTo>
              <a:lnTo>
                <a:pt x="1556444" y="14778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3ED71-3204-4482-BDD9-A1807D5E5FDD}">
      <dsp:nvSpPr>
        <dsp:cNvPr id="0" name=""/>
        <dsp:cNvSpPr/>
      </dsp:nvSpPr>
      <dsp:spPr>
        <a:xfrm>
          <a:off x="3886547" y="1338519"/>
          <a:ext cx="91440" cy="1477824"/>
        </a:xfrm>
        <a:custGeom>
          <a:avLst/>
          <a:gdLst/>
          <a:ahLst/>
          <a:cxnLst/>
          <a:rect l="0" t="0" r="0" b="0"/>
          <a:pathLst>
            <a:path>
              <a:moveTo>
                <a:pt x="98859" y="0"/>
              </a:moveTo>
              <a:lnTo>
                <a:pt x="98859" y="1332885"/>
              </a:lnTo>
              <a:lnTo>
                <a:pt x="45720" y="1332885"/>
              </a:lnTo>
              <a:lnTo>
                <a:pt x="45720" y="14778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45022-85CC-4B86-8996-749011C4D99C}">
      <dsp:nvSpPr>
        <dsp:cNvPr id="0" name=""/>
        <dsp:cNvSpPr/>
      </dsp:nvSpPr>
      <dsp:spPr>
        <a:xfrm>
          <a:off x="2322683" y="1338519"/>
          <a:ext cx="1662722" cy="1477824"/>
        </a:xfrm>
        <a:custGeom>
          <a:avLst/>
          <a:gdLst/>
          <a:ahLst/>
          <a:cxnLst/>
          <a:rect l="0" t="0" r="0" b="0"/>
          <a:pathLst>
            <a:path>
              <a:moveTo>
                <a:pt x="1662722" y="0"/>
              </a:moveTo>
              <a:lnTo>
                <a:pt x="1662722" y="1332885"/>
              </a:lnTo>
              <a:lnTo>
                <a:pt x="0" y="1332885"/>
              </a:lnTo>
              <a:lnTo>
                <a:pt x="0" y="14778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0442A-EFF7-491D-9A26-F628ED18E015}">
      <dsp:nvSpPr>
        <dsp:cNvPr id="0" name=""/>
        <dsp:cNvSpPr/>
      </dsp:nvSpPr>
      <dsp:spPr>
        <a:xfrm>
          <a:off x="713100" y="1338519"/>
          <a:ext cx="3272305" cy="1477824"/>
        </a:xfrm>
        <a:custGeom>
          <a:avLst/>
          <a:gdLst/>
          <a:ahLst/>
          <a:cxnLst/>
          <a:rect l="0" t="0" r="0" b="0"/>
          <a:pathLst>
            <a:path>
              <a:moveTo>
                <a:pt x="3272305" y="0"/>
              </a:moveTo>
              <a:lnTo>
                <a:pt x="3272305" y="1332885"/>
              </a:lnTo>
              <a:lnTo>
                <a:pt x="0" y="1332885"/>
              </a:lnTo>
              <a:lnTo>
                <a:pt x="0" y="14778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295B7-41EC-4B77-8EEA-01A10E109F02}">
      <dsp:nvSpPr>
        <dsp:cNvPr id="0" name=""/>
        <dsp:cNvSpPr/>
      </dsp:nvSpPr>
      <dsp:spPr>
        <a:xfrm>
          <a:off x="1381070" y="399015"/>
          <a:ext cx="5208671" cy="939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76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babička </a:t>
          </a:r>
          <a:r>
            <a:rPr lang="cs-CZ" sz="2400" kern="1200" dirty="0" err="1" smtClean="0"/>
            <a:t>Jü</a:t>
          </a:r>
          <a:r>
            <a:rPr lang="cs-CZ" sz="2400" kern="1200" dirty="0" smtClean="0"/>
            <a:t>-Fang </a:t>
          </a:r>
          <a:r>
            <a:rPr lang="cs-CZ" sz="2400" kern="1200" dirty="0" smtClean="0">
              <a:solidFill>
                <a:schemeClr val="tx1"/>
              </a:solidFill>
            </a:rPr>
            <a:t>+ 1. generál </a:t>
          </a:r>
          <a:r>
            <a:rPr lang="cs-CZ" sz="2400" kern="1200" dirty="0" err="1" smtClean="0">
              <a:solidFill>
                <a:schemeClr val="tx1"/>
              </a:solidFill>
            </a:rPr>
            <a:t>Süe</a:t>
          </a:r>
          <a:r>
            <a:rPr lang="cs-CZ" sz="2400" kern="1200" dirty="0" smtClean="0">
              <a:solidFill>
                <a:schemeClr val="tx1"/>
              </a:solidFill>
            </a:rPr>
            <a:t> Č‘-</a:t>
          </a:r>
          <a:r>
            <a:rPr lang="cs-CZ" sz="2400" kern="1200" dirty="0" err="1" smtClean="0">
              <a:solidFill>
                <a:schemeClr val="tx1"/>
              </a:solidFill>
            </a:rPr>
            <a:t>cheng</a:t>
          </a:r>
          <a:r>
            <a:rPr lang="cs-CZ" sz="2400" kern="1200" dirty="0" smtClean="0">
              <a:solidFill>
                <a:schemeClr val="tx1"/>
              </a:solidFill>
            </a:rPr>
            <a:t/>
          </a:r>
          <a:br>
            <a:rPr lang="cs-CZ" sz="2400" kern="1200" dirty="0" smtClean="0">
              <a:solidFill>
                <a:schemeClr val="tx1"/>
              </a:solidFill>
            </a:rPr>
          </a:br>
          <a:r>
            <a:rPr lang="cs-CZ" sz="2400" kern="1200" dirty="0" smtClean="0">
              <a:solidFill>
                <a:schemeClr val="tx1"/>
              </a:solidFill>
            </a:rPr>
            <a:t>+ 2. dr. </a:t>
          </a:r>
          <a:r>
            <a:rPr lang="cs-CZ" sz="2000" kern="1200" dirty="0" err="1" smtClean="0">
              <a:solidFill>
                <a:schemeClr val="tx1"/>
              </a:solidFill>
            </a:rPr>
            <a:t>Sia</a:t>
          </a:r>
          <a:endParaRPr lang="cs-CZ" sz="2400" kern="1200" dirty="0">
            <a:solidFill>
              <a:schemeClr val="tx1"/>
            </a:solidFill>
          </a:endParaRPr>
        </a:p>
      </dsp:txBody>
      <dsp:txXfrm>
        <a:off x="1381070" y="399015"/>
        <a:ext cx="5208671" cy="939504"/>
      </dsp:txXfrm>
    </dsp:sp>
    <dsp:sp modelId="{5AFBA6F5-A261-498B-ADB4-AA00032953A1}">
      <dsp:nvSpPr>
        <dsp:cNvPr id="0" name=""/>
        <dsp:cNvSpPr/>
      </dsp:nvSpPr>
      <dsp:spPr>
        <a:xfrm>
          <a:off x="4616100" y="1127414"/>
          <a:ext cx="2328693" cy="5134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1909 – 1969   +   1876 – 1933</a:t>
          </a:r>
          <a:br>
            <a:rPr lang="cs-CZ" sz="1400" kern="1200" dirty="0" smtClean="0"/>
          </a:br>
          <a:r>
            <a:rPr lang="cs-CZ" sz="1400" kern="1200" dirty="0" smtClean="0"/>
            <a:t>	        +   1870 - 1952 </a:t>
          </a:r>
          <a:endParaRPr lang="cs-CZ" sz="1400" kern="1200" dirty="0"/>
        </a:p>
      </dsp:txBody>
      <dsp:txXfrm>
        <a:off x="4616100" y="1127414"/>
        <a:ext cx="2328693" cy="513467"/>
      </dsp:txXfrm>
    </dsp:sp>
    <dsp:sp modelId="{B7C4422B-8A06-4D71-BDC0-ABBD29353466}">
      <dsp:nvSpPr>
        <dsp:cNvPr id="0" name=""/>
        <dsp:cNvSpPr/>
      </dsp:nvSpPr>
      <dsp:spPr>
        <a:xfrm>
          <a:off x="99539" y="2816343"/>
          <a:ext cx="1227121" cy="670650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765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Siao-chung</a:t>
          </a:r>
          <a:endParaRPr lang="cs-CZ" sz="1900" kern="1200" dirty="0">
            <a:solidFill>
              <a:schemeClr val="tx1"/>
            </a:solidFill>
          </a:endParaRPr>
        </a:p>
      </dsp:txBody>
      <dsp:txXfrm>
        <a:off x="99539" y="2816343"/>
        <a:ext cx="1227121" cy="670650"/>
      </dsp:txXfrm>
    </dsp:sp>
    <dsp:sp modelId="{505265FB-1F71-4058-8E20-686B53FBBD7E}">
      <dsp:nvSpPr>
        <dsp:cNvPr id="0" name=""/>
        <dsp:cNvSpPr/>
      </dsp:nvSpPr>
      <dsp:spPr>
        <a:xfrm>
          <a:off x="429250" y="3386874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*1950</a:t>
          </a:r>
          <a:endParaRPr lang="cs-CZ" sz="1400" kern="1200" dirty="0"/>
        </a:p>
      </dsp:txBody>
      <dsp:txXfrm>
        <a:off x="429250" y="3386874"/>
        <a:ext cx="1079758" cy="207055"/>
      </dsp:txXfrm>
    </dsp:sp>
    <dsp:sp modelId="{C1667E60-7D09-4404-AB8A-95ACDBF0D1EF}">
      <dsp:nvSpPr>
        <dsp:cNvPr id="0" name=""/>
        <dsp:cNvSpPr/>
      </dsp:nvSpPr>
      <dsp:spPr>
        <a:xfrm>
          <a:off x="1722818" y="2816343"/>
          <a:ext cx="1199731" cy="621167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765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Er-</a:t>
          </a:r>
          <a:r>
            <a:rPr lang="cs-CZ" sz="1900" kern="1200" dirty="0" err="1" smtClean="0"/>
            <a:t>chung</a:t>
          </a:r>
          <a:r>
            <a:rPr lang="cs-CZ" sz="1900" kern="1200" dirty="0" smtClean="0"/>
            <a:t> (autorka)</a:t>
          </a:r>
          <a:endParaRPr lang="cs-CZ" sz="1900" kern="1200" dirty="0"/>
        </a:p>
      </dsp:txBody>
      <dsp:txXfrm>
        <a:off x="1722818" y="2816343"/>
        <a:ext cx="1199731" cy="621167"/>
      </dsp:txXfrm>
    </dsp:sp>
    <dsp:sp modelId="{2E9759F7-7002-4F17-9430-85FAD7255425}">
      <dsp:nvSpPr>
        <dsp:cNvPr id="0" name=""/>
        <dsp:cNvSpPr/>
      </dsp:nvSpPr>
      <dsp:spPr>
        <a:xfrm>
          <a:off x="2013113" y="3362408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 1952</a:t>
          </a:r>
          <a:endParaRPr lang="cs-CZ" sz="1400" kern="1200" dirty="0"/>
        </a:p>
      </dsp:txBody>
      <dsp:txXfrm>
        <a:off x="2013113" y="3362408"/>
        <a:ext cx="1079758" cy="207055"/>
      </dsp:txXfrm>
    </dsp:sp>
    <dsp:sp modelId="{96F018FA-B2F0-435F-A852-2D593BB5CE21}">
      <dsp:nvSpPr>
        <dsp:cNvPr id="0" name=""/>
        <dsp:cNvSpPr/>
      </dsp:nvSpPr>
      <dsp:spPr>
        <a:xfrm>
          <a:off x="3332401" y="2816343"/>
          <a:ext cx="1199731" cy="621167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765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Ťin-ming</a:t>
          </a:r>
          <a:endParaRPr lang="cs-CZ" sz="1900" kern="1200" dirty="0"/>
        </a:p>
      </dsp:txBody>
      <dsp:txXfrm>
        <a:off x="3332401" y="2816343"/>
        <a:ext cx="1199731" cy="621167"/>
      </dsp:txXfrm>
    </dsp:sp>
    <dsp:sp modelId="{DED6B09D-BBDB-4173-B500-50B408BC4C9F}">
      <dsp:nvSpPr>
        <dsp:cNvPr id="0" name=""/>
        <dsp:cNvSpPr/>
      </dsp:nvSpPr>
      <dsp:spPr>
        <a:xfrm>
          <a:off x="3572347" y="3299473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*1953</a:t>
          </a:r>
          <a:endParaRPr lang="cs-CZ" sz="1400" kern="1200" dirty="0"/>
        </a:p>
      </dsp:txBody>
      <dsp:txXfrm>
        <a:off x="3572347" y="3299473"/>
        <a:ext cx="1079758" cy="207055"/>
      </dsp:txXfrm>
    </dsp:sp>
    <dsp:sp modelId="{3E610092-59A4-4228-B4D9-BF4CDEA5A663}">
      <dsp:nvSpPr>
        <dsp:cNvPr id="0" name=""/>
        <dsp:cNvSpPr/>
      </dsp:nvSpPr>
      <dsp:spPr>
        <a:xfrm>
          <a:off x="4941984" y="2816343"/>
          <a:ext cx="1199731" cy="621167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765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Siao-chej</a:t>
          </a:r>
          <a:endParaRPr lang="cs-CZ" sz="1900" kern="1200" dirty="0"/>
        </a:p>
      </dsp:txBody>
      <dsp:txXfrm>
        <a:off x="4941984" y="2816343"/>
        <a:ext cx="1199731" cy="621167"/>
      </dsp:txXfrm>
    </dsp:sp>
    <dsp:sp modelId="{CDC6B584-B878-4824-AF51-F38635679375}">
      <dsp:nvSpPr>
        <dsp:cNvPr id="0" name=""/>
        <dsp:cNvSpPr/>
      </dsp:nvSpPr>
      <dsp:spPr>
        <a:xfrm>
          <a:off x="5181930" y="3299473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*1954</a:t>
          </a:r>
          <a:endParaRPr lang="cs-CZ" sz="1400" kern="1200" dirty="0"/>
        </a:p>
      </dsp:txBody>
      <dsp:txXfrm>
        <a:off x="5181930" y="3299473"/>
        <a:ext cx="1079758" cy="207055"/>
      </dsp:txXfrm>
    </dsp:sp>
    <dsp:sp modelId="{23EC4834-AF0E-4DBE-A05F-35416CBBF668}">
      <dsp:nvSpPr>
        <dsp:cNvPr id="0" name=""/>
        <dsp:cNvSpPr/>
      </dsp:nvSpPr>
      <dsp:spPr>
        <a:xfrm>
          <a:off x="6551567" y="2816343"/>
          <a:ext cx="1199731" cy="621167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765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Siao-fang</a:t>
          </a:r>
          <a:endParaRPr lang="cs-CZ" sz="1900" kern="1200" dirty="0"/>
        </a:p>
      </dsp:txBody>
      <dsp:txXfrm>
        <a:off x="6551567" y="2816343"/>
        <a:ext cx="1199731" cy="621167"/>
      </dsp:txXfrm>
    </dsp:sp>
    <dsp:sp modelId="{1233E3DA-9412-4E7D-B6DB-F42FE4B2B524}">
      <dsp:nvSpPr>
        <dsp:cNvPr id="0" name=""/>
        <dsp:cNvSpPr/>
      </dsp:nvSpPr>
      <dsp:spPr>
        <a:xfrm>
          <a:off x="6791513" y="3299473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*1962</a:t>
          </a:r>
          <a:endParaRPr lang="cs-CZ" sz="1400" kern="1200" dirty="0"/>
        </a:p>
      </dsp:txBody>
      <dsp:txXfrm>
        <a:off x="6791513" y="3299473"/>
        <a:ext cx="1079758" cy="207055"/>
      </dsp:txXfrm>
    </dsp:sp>
    <dsp:sp modelId="{C9D61B6C-0097-4EC5-AD5D-AA780B45465C}">
      <dsp:nvSpPr>
        <dsp:cNvPr id="0" name=""/>
        <dsp:cNvSpPr/>
      </dsp:nvSpPr>
      <dsp:spPr>
        <a:xfrm>
          <a:off x="533766" y="1552846"/>
          <a:ext cx="3306700" cy="835011"/>
        </a:xfrm>
        <a:prstGeom prst="rect">
          <a:avLst/>
        </a:prstGeom>
        <a:solidFill>
          <a:srgbClr val="E56719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76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matka Te-</a:t>
          </a:r>
          <a:r>
            <a:rPr lang="cs-CZ" sz="2400" kern="1200" dirty="0" err="1" smtClean="0"/>
            <a:t>chung</a:t>
          </a:r>
          <a:r>
            <a:rPr lang="cs-CZ" sz="2400" kern="1200" dirty="0" smtClean="0"/>
            <a:t> </a:t>
          </a:r>
          <a:br>
            <a:rPr lang="cs-CZ" sz="2400" kern="1200" dirty="0" smtClean="0"/>
          </a:br>
          <a:r>
            <a:rPr lang="cs-CZ" sz="2400" kern="1200" dirty="0" smtClean="0">
              <a:solidFill>
                <a:schemeClr val="tx1"/>
              </a:solidFill>
            </a:rPr>
            <a:t>+ </a:t>
          </a:r>
          <a:r>
            <a:rPr lang="cs-CZ" sz="2400" kern="1200" dirty="0" err="1" smtClean="0">
              <a:solidFill>
                <a:schemeClr val="tx1"/>
              </a:solidFill>
            </a:rPr>
            <a:t>Šou-jü</a:t>
          </a:r>
          <a:r>
            <a:rPr lang="cs-CZ" sz="2400" kern="1200" dirty="0" smtClean="0">
              <a:solidFill>
                <a:schemeClr val="tx1"/>
              </a:solidFill>
            </a:rPr>
            <a:t> (otec)</a:t>
          </a:r>
          <a:endParaRPr lang="cs-CZ" sz="2400" kern="1200" dirty="0">
            <a:solidFill>
              <a:schemeClr val="tx1"/>
            </a:solidFill>
          </a:endParaRPr>
        </a:p>
      </dsp:txBody>
      <dsp:txXfrm>
        <a:off x="533766" y="1552846"/>
        <a:ext cx="3306700" cy="835011"/>
      </dsp:txXfrm>
    </dsp:sp>
    <dsp:sp modelId="{9A9F7261-66D2-4D6E-BFB3-2386DBD9B0F8}">
      <dsp:nvSpPr>
        <dsp:cNvPr id="0" name=""/>
        <dsp:cNvSpPr/>
      </dsp:nvSpPr>
      <dsp:spPr>
        <a:xfrm>
          <a:off x="1577486" y="2280944"/>
          <a:ext cx="2351530" cy="2217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*1931        +        1921 - 1975</a:t>
          </a:r>
          <a:endParaRPr lang="cs-CZ" sz="1400" kern="1200" dirty="0"/>
        </a:p>
      </dsp:txBody>
      <dsp:txXfrm>
        <a:off x="1577486" y="2280944"/>
        <a:ext cx="2351530" cy="221785"/>
      </dsp:txXfrm>
    </dsp:sp>
    <dsp:sp modelId="{AC52D973-BE1E-4EA4-8204-99826B62DAC6}">
      <dsp:nvSpPr>
        <dsp:cNvPr id="0" name=""/>
        <dsp:cNvSpPr/>
      </dsp:nvSpPr>
      <dsp:spPr>
        <a:xfrm>
          <a:off x="6879620" y="399015"/>
          <a:ext cx="1199731" cy="621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76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Jü</a:t>
          </a:r>
          <a:r>
            <a:rPr lang="cs-CZ" sz="2400" kern="1200" dirty="0" smtClean="0"/>
            <a:t>–Lan</a:t>
          </a:r>
          <a:endParaRPr lang="cs-CZ" sz="2400" kern="1200" dirty="0"/>
        </a:p>
      </dsp:txBody>
      <dsp:txXfrm>
        <a:off x="6879620" y="399015"/>
        <a:ext cx="1199731" cy="621167"/>
      </dsp:txXfrm>
    </dsp:sp>
    <dsp:sp modelId="{06199223-1A69-401A-AC96-D5BCB57E9DDB}">
      <dsp:nvSpPr>
        <dsp:cNvPr id="0" name=""/>
        <dsp:cNvSpPr/>
      </dsp:nvSpPr>
      <dsp:spPr>
        <a:xfrm>
          <a:off x="7119566" y="882145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1917 - 1960</a:t>
          </a:r>
          <a:endParaRPr lang="cs-CZ" sz="1400" kern="1200" dirty="0"/>
        </a:p>
      </dsp:txBody>
      <dsp:txXfrm>
        <a:off x="7119566" y="882145"/>
        <a:ext cx="1079758" cy="207055"/>
      </dsp:txXfrm>
    </dsp:sp>
    <dsp:sp modelId="{15409E3A-3C20-42B7-95A7-435260E4F927}">
      <dsp:nvSpPr>
        <dsp:cNvPr id="0" name=""/>
        <dsp:cNvSpPr/>
      </dsp:nvSpPr>
      <dsp:spPr>
        <a:xfrm>
          <a:off x="8489203" y="399015"/>
          <a:ext cx="1199731" cy="621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8765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Jü</a:t>
          </a:r>
          <a:r>
            <a:rPr lang="cs-CZ" sz="2400" kern="1200" dirty="0" smtClean="0"/>
            <a:t>-lin</a:t>
          </a:r>
          <a:endParaRPr lang="cs-CZ" sz="2400" kern="1200" dirty="0"/>
        </a:p>
      </dsp:txBody>
      <dsp:txXfrm>
        <a:off x="8489203" y="399015"/>
        <a:ext cx="1199731" cy="621167"/>
      </dsp:txXfrm>
    </dsp:sp>
    <dsp:sp modelId="{66E4D4A3-31EB-4CE3-8A4A-2E1F6FACC7CB}">
      <dsp:nvSpPr>
        <dsp:cNvPr id="0" name=""/>
        <dsp:cNvSpPr/>
      </dsp:nvSpPr>
      <dsp:spPr>
        <a:xfrm>
          <a:off x="8729149" y="882145"/>
          <a:ext cx="1079758" cy="207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*1930</a:t>
          </a:r>
          <a:endParaRPr lang="cs-CZ" sz="1400" kern="1200" dirty="0"/>
        </a:p>
      </dsp:txBody>
      <dsp:txXfrm>
        <a:off x="8729149" y="882145"/>
        <a:ext cx="1079758" cy="207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17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1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3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16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3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54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51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88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25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7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26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FC54E37-7B14-426A-BA1C-CD95BF0D1C40}" type="datetimeFigureOut">
              <a:rPr lang="cs-CZ" smtClean="0"/>
              <a:t>5. 12. 2014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A147E9-7680-4A12-8FDE-3F0202F646A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4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isg.nl/~landsberger/sheji/sj-xz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auto">
          <a:xfrm>
            <a:off x="502589" y="827678"/>
            <a:ext cx="11188862" cy="1393034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DIVOKÉ LABUTĚ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auto">
          <a:xfrm>
            <a:off x="224254" y="2220712"/>
            <a:ext cx="9144000" cy="63182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Jung </a:t>
            </a:r>
            <a:r>
              <a:rPr lang="cs-C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Changová</a:t>
            </a: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400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cs-CZ" sz="24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5165" r="56483" b="36816"/>
          <a:stretch/>
        </p:blipFill>
        <p:spPr>
          <a:xfrm>
            <a:off x="1679790" y="3228356"/>
            <a:ext cx="2262785" cy="301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-584" r="48456" b="7520"/>
          <a:stretch/>
        </p:blipFill>
        <p:spPr>
          <a:xfrm>
            <a:off x="5000626" y="3238929"/>
            <a:ext cx="2350440" cy="299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" r="714"/>
          <a:stretch/>
        </p:blipFill>
        <p:spPr>
          <a:xfrm>
            <a:off x="8409117" y="3316556"/>
            <a:ext cx="2259903" cy="291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mage of Jung Cha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6" t="50004"/>
          <a:stretch/>
        </p:blipFill>
        <p:spPr bwMode="auto">
          <a:xfrm>
            <a:off x="7711674" y="2256595"/>
            <a:ext cx="1029801" cy="4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Příběh matky				</a:t>
            </a:r>
            <a:r>
              <a:rPr lang="cs-CZ" sz="3600" b="1" dirty="0" err="1" smtClean="0"/>
              <a:t>te-chung</a:t>
            </a:r>
            <a:r>
              <a:rPr lang="cs-CZ" sz="3600" b="1" dirty="0" smtClean="0"/>
              <a:t>						</a:t>
            </a:r>
            <a:r>
              <a:rPr lang="cs-CZ" sz="3600" dirty="0"/>
              <a:t>*1931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318198"/>
            <a:ext cx="4364294" cy="42371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připojuje se ke komunistickému hnutí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 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matka s otcem uzavírají sňatek</a:t>
            </a:r>
          </a:p>
          <a:p>
            <a:r>
              <a:rPr lang="cs-CZ" sz="3200" dirty="0">
                <a:solidFill>
                  <a:schemeClr val="tx1"/>
                </a:solidFill>
              </a:rPr>
              <a:t>o</a:t>
            </a:r>
            <a:r>
              <a:rPr lang="cs-CZ" sz="3200" dirty="0" smtClean="0">
                <a:solidFill>
                  <a:schemeClr val="tx1"/>
                </a:solidFill>
              </a:rPr>
              <a:t>tec vysoce postavený komunista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cs-CZ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pozemková reforma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        </a:t>
            </a:r>
            <a:endParaRPr lang="cs-CZ" sz="2000" dirty="0" smtClean="0">
              <a:solidFill>
                <a:srgbClr val="E5671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00" y="1873558"/>
            <a:ext cx="6573568" cy="47987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087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52" y="328611"/>
            <a:ext cx="7797998" cy="602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46152" y="328611"/>
            <a:ext cx="7797998" cy="71786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2400" b="1" dirty="0" smtClean="0"/>
              <a:t>vyhlášení čínské lidové republiky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9730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8741" y="4754826"/>
            <a:ext cx="2733508" cy="57295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I-pin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811" b="98108" l="48523" r="97273"/>
                    </a14:imgEffect>
                  </a14:imgLayer>
                </a14:imgProps>
              </a:ext>
            </a:extLst>
          </a:blip>
          <a:srcRect l="46784" t="51887"/>
          <a:stretch/>
        </p:blipFill>
        <p:spPr>
          <a:xfrm>
            <a:off x="2276558" y="310293"/>
            <a:ext cx="7860508" cy="5976208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4768495" y="4499835"/>
            <a:ext cx="1343025" cy="4421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autorky			</a:t>
            </a:r>
            <a:r>
              <a:rPr lang="cs-CZ" sz="3600" b="1" dirty="0" err="1" smtClean="0"/>
              <a:t>er-chung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774380"/>
            <a:ext cx="6321884" cy="40836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narozena </a:t>
            </a:r>
            <a:r>
              <a:rPr lang="cs-CZ" sz="2200" dirty="0">
                <a:solidFill>
                  <a:schemeClr val="tx1"/>
                </a:solidFill>
              </a:rPr>
              <a:t>autorka </a:t>
            </a:r>
            <a:r>
              <a:rPr lang="cs-CZ" sz="2200" dirty="0" smtClean="0">
                <a:solidFill>
                  <a:schemeClr val="tx1"/>
                </a:solidFill>
              </a:rPr>
              <a:t>knihy</a:t>
            </a:r>
            <a:endParaRPr lang="cs-CZ" sz="2200" dirty="0">
              <a:solidFill>
                <a:schemeClr val="tx1"/>
              </a:solidFill>
            </a:endParaRPr>
          </a:p>
          <a:p>
            <a:endParaRPr lang="cs-CZ" sz="2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matka zadržena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kampaň za „odhalení skrytých kontrarevolucionářů“ </a:t>
            </a:r>
          </a:p>
          <a:p>
            <a:endParaRPr lang="cs-CZ" sz="2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matka propuštěna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62" y="523646"/>
            <a:ext cx="1008969" cy="134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506" y="1570013"/>
            <a:ext cx="4338918" cy="570257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87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024" y="4978466"/>
            <a:ext cx="2562058" cy="558668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Čcheng-tu</a:t>
            </a:r>
            <a:r>
              <a:rPr lang="cs-CZ" dirty="0" err="1" smtClean="0"/>
              <a:t>u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811" b="98108" l="48523" r="97273"/>
                    </a14:imgEffect>
                  </a14:imgLayer>
                </a14:imgProps>
              </a:ext>
            </a:extLst>
          </a:blip>
          <a:srcRect l="46784" t="51887"/>
          <a:stretch/>
        </p:blipFill>
        <p:spPr>
          <a:xfrm>
            <a:off x="2218092" y="274021"/>
            <a:ext cx="7908216" cy="60124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057899" y="4143376"/>
            <a:ext cx="114301" cy="114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672013" y="4257676"/>
            <a:ext cx="1385886" cy="885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4989" y="765922"/>
            <a:ext cx="6977062" cy="5486098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Velký skok 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hladomor do 1961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       </a:t>
            </a:r>
            <a:r>
              <a:rPr lang="cs-CZ" sz="2000" dirty="0" smtClean="0">
                <a:solidFill>
                  <a:srgbClr val="E56719"/>
                </a:solidFill>
              </a:rPr>
              <a:t/>
            </a:r>
            <a:br>
              <a:rPr lang="cs-CZ" sz="2000" dirty="0" smtClean="0">
                <a:solidFill>
                  <a:srgbClr val="E56719"/>
                </a:solidFill>
              </a:rPr>
            </a:br>
            <a:endParaRPr lang="cs-CZ" sz="2000" dirty="0">
              <a:solidFill>
                <a:srgbClr val="E56719"/>
              </a:solidFill>
            </a:endParaRPr>
          </a:p>
        </p:txBody>
      </p:sp>
      <p:pic>
        <p:nvPicPr>
          <p:cNvPr id="4" name="Picture 7" descr="The growth of all things depends on the sun, early 1970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r="-460" b="10930"/>
          <a:stretch/>
        </p:blipFill>
        <p:spPr bwMode="auto">
          <a:xfrm>
            <a:off x="484949" y="522403"/>
            <a:ext cx="3987039" cy="42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" y="5011206"/>
            <a:ext cx="3987039" cy="149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6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19" y="1485900"/>
            <a:ext cx="5312345" cy="344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1" y="1485900"/>
            <a:ext cx="5746652" cy="345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617" y="371476"/>
            <a:ext cx="11029615" cy="1615411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vrcholí </a:t>
            </a:r>
            <a:r>
              <a:rPr lang="cs-CZ" sz="2000" dirty="0" err="1">
                <a:solidFill>
                  <a:schemeClr val="tx1"/>
                </a:solidFill>
              </a:rPr>
              <a:t>Maoův</a:t>
            </a:r>
            <a:r>
              <a:rPr lang="cs-CZ" sz="2000" dirty="0">
                <a:solidFill>
                  <a:schemeClr val="tx1"/>
                </a:solidFill>
              </a:rPr>
              <a:t> kult, začíná </a:t>
            </a:r>
            <a:r>
              <a:rPr lang="cs-CZ" sz="3200" b="1" dirty="0">
                <a:solidFill>
                  <a:schemeClr val="tx1"/>
                </a:solidFill>
              </a:rPr>
              <a:t>Kulturní revoluce</a:t>
            </a:r>
            <a:endParaRPr lang="cs-CZ" sz="2400" dirty="0"/>
          </a:p>
        </p:txBody>
      </p:sp>
      <p:pic>
        <p:nvPicPr>
          <p:cNvPr id="4" name="Picture 4" descr="Long live Chairman Mao, 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703746"/>
            <a:ext cx="4400551" cy="302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5" y="2703746"/>
            <a:ext cx="2116521" cy="302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009" y="2703746"/>
            <a:ext cx="4041906" cy="302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9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215" y="1640971"/>
            <a:ext cx="10428433" cy="3473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otec </a:t>
            </a:r>
            <a:r>
              <a:rPr lang="cs-CZ" sz="2000" dirty="0">
                <a:solidFill>
                  <a:schemeClr val="tx1"/>
                </a:solidFill>
              </a:rPr>
              <a:t>zadržen 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matka </a:t>
            </a:r>
            <a:r>
              <a:rPr lang="cs-CZ" sz="2000" dirty="0">
                <a:solidFill>
                  <a:schemeClr val="tx1"/>
                </a:solidFill>
              </a:rPr>
              <a:t>se jede odvolat do Pekingu, otec </a:t>
            </a:r>
            <a:r>
              <a:rPr lang="cs-CZ" sz="2000" dirty="0" smtClean="0">
                <a:solidFill>
                  <a:schemeClr val="tx1"/>
                </a:solidFill>
              </a:rPr>
              <a:t>propuštěn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autorka </a:t>
            </a:r>
            <a:r>
              <a:rPr lang="cs-CZ" sz="2000" dirty="0">
                <a:solidFill>
                  <a:schemeClr val="tx1"/>
                </a:solidFill>
              </a:rPr>
              <a:t>vstupuje do </a:t>
            </a:r>
            <a:r>
              <a:rPr lang="cs-CZ" sz="2800" b="1" dirty="0">
                <a:solidFill>
                  <a:schemeClr val="tx1"/>
                </a:solidFill>
              </a:rPr>
              <a:t>Rudých </a:t>
            </a:r>
            <a:r>
              <a:rPr lang="cs-CZ" sz="2800" b="1" dirty="0" smtClean="0">
                <a:solidFill>
                  <a:schemeClr val="tx1"/>
                </a:solidFill>
              </a:rPr>
              <a:t>gard</a:t>
            </a:r>
          </a:p>
          <a:p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9" b="100000" l="875" r="98500">
                        <a14:foregroundMark x1="71250" y1="44678" x2="72000" y2="54723"/>
                        <a14:foregroundMark x1="81500" y1="52474" x2="81125" y2="61769"/>
                        <a14:foregroundMark x1="38250" y1="73163" x2="32750" y2="68366"/>
                        <a14:foregroundMark x1="47000" y1="74063" x2="59000" y2="81859"/>
                        <a14:foregroundMark x1="65125" y1="85457" x2="70250" y2="92054"/>
                        <a14:foregroundMark x1="13750" y1="89205" x2="18875" y2="89205"/>
                        <a14:foregroundMark x1="28125" y1="89505" x2="36250" y2="90705"/>
                        <a14:foregroundMark x1="83375" y1="79460" x2="89250" y2="81259"/>
                        <a14:foregroundMark x1="69875" y1="40030" x2="72750" y2="41979"/>
                        <a14:foregroundMark x1="71250" y1="24588" x2="70750" y2="35832"/>
                        <a14:backgroundMark x1="47500" y1="67616" x2="46500" y2="67466"/>
                        <a14:backgroundMark x1="41500" y1="62219" x2="38375" y2="604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182" y="167253"/>
            <a:ext cx="7701308" cy="64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330" y="1451834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cs-CZ" sz="2800" i="1" dirty="0" smtClean="0">
                <a:solidFill>
                  <a:schemeClr val="tx1"/>
                </a:solidFill>
              </a:rPr>
              <a:t>Nikdo mě nenutil, abych se k nim přidala, to já sama jsem po tom dychtivě toužila.“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879" y="285208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cs-CZ" sz="5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25. 3. 1952</a:t>
            </a:r>
            <a:endParaRPr lang="cs-CZ" sz="5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89" y="1423714"/>
            <a:ext cx="4712410" cy="522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5060" r="8000"/>
          <a:stretch/>
        </p:blipFill>
        <p:spPr>
          <a:xfrm>
            <a:off x="6429374" y="1423714"/>
            <a:ext cx="4719261" cy="522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ultural Revolution Buddha Bu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4774" r="3599" b="4850"/>
          <a:stretch/>
        </p:blipFill>
        <p:spPr bwMode="auto">
          <a:xfrm>
            <a:off x="412796" y="1371600"/>
            <a:ext cx="5806316" cy="434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55" y="1371600"/>
            <a:ext cx="5320134" cy="434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0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180" y="1323246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„Tenkrát mi šlo jen o to, abych uviděla předsedu </a:t>
            </a:r>
            <a:r>
              <a:rPr lang="cs-CZ" sz="2800" i="1" dirty="0" err="1" smtClean="0">
                <a:solidFill>
                  <a:schemeClr val="tx1"/>
                </a:solidFill>
              </a:rPr>
              <a:t>Maoa</a:t>
            </a:r>
            <a:r>
              <a:rPr lang="cs-CZ" sz="2800" i="1" dirty="0" smtClean="0">
                <a:solidFill>
                  <a:schemeClr val="tx1"/>
                </a:solidFill>
              </a:rPr>
              <a:t>.“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6" y="594842"/>
            <a:ext cx="8533368" cy="583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519131" y="1012742"/>
            <a:ext cx="1788521" cy="4995914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</a:t>
            </a:r>
          </a:p>
          <a:p>
            <a:r>
              <a:rPr lang="cs-CZ" dirty="0">
                <a:solidFill>
                  <a:schemeClr val="tx1"/>
                </a:solidFill>
              </a:rPr>
              <a:t>rodiče mučení</a:t>
            </a:r>
          </a:p>
          <a:p>
            <a:r>
              <a:rPr lang="cs-CZ" dirty="0">
                <a:solidFill>
                  <a:schemeClr val="tx1"/>
                </a:solidFill>
              </a:rPr>
              <a:t>otec píše </a:t>
            </a:r>
            <a:r>
              <a:rPr lang="cs-CZ" dirty="0" err="1" smtClean="0">
                <a:solidFill>
                  <a:schemeClr val="tx1"/>
                </a:solidFill>
              </a:rPr>
              <a:t>Maovi</a:t>
            </a:r>
            <a:r>
              <a:rPr lang="cs-CZ" dirty="0">
                <a:solidFill>
                  <a:schemeClr val="tx1"/>
                </a:solidFill>
              </a:rPr>
              <a:t>, uvězněn, duševní zhroucení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8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061" y="1465026"/>
            <a:ext cx="6225090" cy="3608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otec a matka v pracovním táboře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autorka pracuje jako rolnice</a:t>
            </a:r>
            <a:br>
              <a:rPr lang="cs-CZ" sz="2000" dirty="0" smtClean="0">
                <a:solidFill>
                  <a:schemeClr val="tx1"/>
                </a:solidFill>
              </a:rPr>
            </a:br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autorka začíná studovat na </a:t>
            </a:r>
            <a:r>
              <a:rPr lang="cs-CZ" sz="2000" dirty="0" err="1" smtClean="0">
                <a:solidFill>
                  <a:schemeClr val="tx1"/>
                </a:solidFill>
              </a:rPr>
              <a:t>S‘čchuanské</a:t>
            </a:r>
            <a:r>
              <a:rPr lang="cs-CZ" sz="2000" dirty="0" smtClean="0">
                <a:solidFill>
                  <a:schemeClr val="tx1"/>
                </a:solidFill>
              </a:rPr>
              <a:t> univerzitě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901" t="2837" r="705" b="2837"/>
          <a:stretch/>
        </p:blipFill>
        <p:spPr>
          <a:xfrm>
            <a:off x="7303212" y="3644187"/>
            <a:ext cx="4312527" cy="248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12" y="582607"/>
            <a:ext cx="4198227" cy="2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7265" y="5014913"/>
            <a:ext cx="4726309" cy="120332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</a:t>
            </a:r>
          </a:p>
          <a:p>
            <a:r>
              <a:rPr lang="cs-CZ" sz="2000" dirty="0">
                <a:solidFill>
                  <a:schemeClr val="tx1"/>
                </a:solidFill>
              </a:rPr>
              <a:t>umírá otec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58355" y="5014911"/>
            <a:ext cx="5114496" cy="120332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1976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umírá </a:t>
            </a:r>
            <a:r>
              <a:rPr lang="cs-CZ" sz="2000" b="1" dirty="0" err="1">
                <a:solidFill>
                  <a:schemeClr val="tx1"/>
                </a:solidFill>
              </a:rPr>
              <a:t>Mao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1026" name="Picture 2" descr="http://i0.wp.com/www.chinasmack.com/wp-content/uploads/2011/12/Chairman_Mao_Death_2.jpg?resize=560%2C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71" y="721465"/>
            <a:ext cx="5050580" cy="343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wchina.com/images/2013-05-02/Chairman_Mao_Death_5-560x3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/>
          <a:stretch/>
        </p:blipFill>
        <p:spPr bwMode="auto">
          <a:xfrm>
            <a:off x="755809" y="721465"/>
            <a:ext cx="5130639" cy="343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180" y="1323246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„ Doufala jsem, že zapůsobím dojmem bezútěšného žalu.“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224" y="400051"/>
            <a:ext cx="5667878" cy="4861260"/>
          </a:xfrm>
        </p:spPr>
        <p:txBody>
          <a:bodyPr>
            <a:normAutofit/>
          </a:bodyPr>
          <a:lstStyle/>
          <a:p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 </a:t>
            </a:r>
          </a:p>
          <a:p>
            <a:r>
              <a:rPr lang="cs-CZ" sz="2200" dirty="0" err="1" smtClean="0">
                <a:solidFill>
                  <a:schemeClr val="tx1"/>
                </a:solidFill>
              </a:rPr>
              <a:t>Teng</a:t>
            </a:r>
            <a:r>
              <a:rPr lang="cs-CZ" sz="2200" dirty="0" smtClean="0">
                <a:solidFill>
                  <a:schemeClr val="tx1"/>
                </a:solidFill>
              </a:rPr>
              <a:t> znovu u moci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 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vyhrává konkurs na stipendium do VB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21694"/>
          <a:stretch/>
        </p:blipFill>
        <p:spPr>
          <a:xfrm>
            <a:off x="7837838" y="3186763"/>
            <a:ext cx="3454047" cy="326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3218"/>
          <a:stretch>
            <a:fillRect/>
          </a:stretch>
        </p:blipFill>
        <p:spPr bwMode="auto">
          <a:xfrm>
            <a:off x="7837839" y="223419"/>
            <a:ext cx="3454047" cy="280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079" y="1523271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„ Ještě jednou jsem se ohlédla za svým minulým životem a pak jsem se obrátila čelem k budoucnosti. Měla jsem chuť sevřít v náručí celý svět.“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061" y="2646261"/>
            <a:ext cx="11029616" cy="1013800"/>
          </a:xfrm>
        </p:spPr>
        <p:txBody>
          <a:bodyPr/>
          <a:lstStyle/>
          <a:p>
            <a:pPr algn="ctr"/>
            <a:r>
              <a:rPr lang="cs-CZ" cap="none" dirty="0" smtClean="0">
                <a:solidFill>
                  <a:schemeClr val="tx1"/>
                </a:solidFill>
              </a:rPr>
              <a:t>Děkuji za pozornost.</a:t>
            </a:r>
            <a:endParaRPr lang="cs-CZ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0216" y="1256350"/>
            <a:ext cx="3010592" cy="462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60" y="1256350"/>
            <a:ext cx="3028950" cy="462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3" y="1256350"/>
            <a:ext cx="3010593" cy="462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1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15476" y="4159732"/>
            <a:ext cx="1914525" cy="1013800"/>
          </a:xfrm>
        </p:spPr>
        <p:txBody>
          <a:bodyPr>
            <a:normAutofit/>
          </a:bodyPr>
          <a:lstStyle/>
          <a:p>
            <a:r>
              <a:rPr lang="cs-CZ" i="1" cap="none" dirty="0" smtClean="0">
                <a:solidFill>
                  <a:schemeClr val="tx1"/>
                </a:solidFill>
              </a:rPr>
              <a:t>květen 1991</a:t>
            </a:r>
            <a:endParaRPr lang="cs-CZ" i="1" cap="none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4067" y="1957388"/>
            <a:ext cx="11029615" cy="282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„Deset let jsem se vyhýbala přemítání o Číně, kterou jsem za sebou zanechala. Pak mě roku 1988 přijela navštívit máma… Rozhodla jsem se, že napíšu </a:t>
            </a:r>
            <a:r>
              <a:rPr lang="cs-CZ" sz="2800" b="1" i="1" dirty="0" smtClean="0">
                <a:solidFill>
                  <a:schemeClr val="tx1"/>
                </a:solidFill>
              </a:rPr>
              <a:t>Divoké labutě</a:t>
            </a:r>
            <a:r>
              <a:rPr lang="cs-CZ" sz="2800" i="1" dirty="0" smtClean="0">
                <a:solidFill>
                  <a:schemeClr val="tx1"/>
                </a:solidFill>
              </a:rPr>
              <a:t>.“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1" y="571499"/>
            <a:ext cx="11029616" cy="1271589"/>
          </a:xfrm>
        </p:spPr>
        <p:txBody>
          <a:bodyPr>
            <a:normAutofit/>
          </a:bodyPr>
          <a:lstStyle/>
          <a:p>
            <a:r>
              <a:rPr lang="cs-CZ" sz="5400" dirty="0" smtClean="0"/>
              <a:t>Rodokmen</a:t>
            </a:r>
            <a:endParaRPr lang="cs-CZ" sz="54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16819"/>
              </p:ext>
            </p:extLst>
          </p:nvPr>
        </p:nvGraphicFramePr>
        <p:xfrm>
          <a:off x="581026" y="2000251"/>
          <a:ext cx="9908448" cy="393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ál 2"/>
          <p:cNvSpPr/>
          <p:nvPr/>
        </p:nvSpPr>
        <p:spPr>
          <a:xfrm>
            <a:off x="2110481" y="4676503"/>
            <a:ext cx="1703875" cy="108274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50150" b="13223"/>
          <a:stretch/>
        </p:blipFill>
        <p:spPr>
          <a:xfrm>
            <a:off x="9221274" y="3220000"/>
            <a:ext cx="2159795" cy="352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45"/>
          <a:stretch/>
        </p:blipFill>
        <p:spPr>
          <a:xfrm>
            <a:off x="9063187" y="3198105"/>
            <a:ext cx="2547620" cy="347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.telegraph.co.uk/multimedia/archive/02208/jungchang_2208012b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2742" y1="91292" x2="32742" y2="91292"/>
                        <a14:foregroundMark x1="13065" y1="97472" x2="34677" y2="75562"/>
                        <a14:foregroundMark x1="69839" y1="90730" x2="92903" y2="99438"/>
                        <a14:backgroundMark x1="17903" y1="54775" x2="17903" y2="5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1643"/>
          <a:stretch/>
        </p:blipFill>
        <p:spPr bwMode="auto">
          <a:xfrm>
            <a:off x="7197634" y="3198105"/>
            <a:ext cx="4994367" cy="36598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babičky					</a:t>
            </a:r>
            <a:r>
              <a:rPr lang="cs-CZ" sz="3600" b="1" dirty="0" err="1" smtClean="0"/>
              <a:t>Jü-fang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892" y="2228849"/>
            <a:ext cx="7751439" cy="3371851"/>
          </a:xfrm>
        </p:spPr>
        <p:txBody>
          <a:bodyPr>
            <a:normAutofit fontScale="77500" lnSpcReduction="20000"/>
          </a:bodyPr>
          <a:lstStyle/>
          <a:p>
            <a:r>
              <a:rPr lang="cs-CZ" sz="2600" dirty="0" smtClean="0">
                <a:solidFill>
                  <a:schemeClr val="tx1"/>
                </a:solidFill>
              </a:rPr>
              <a:t>s ženami zacházeno jako s majetkem</a:t>
            </a:r>
          </a:p>
          <a:p>
            <a:r>
              <a:rPr lang="cs-CZ" sz="2600" dirty="0">
                <a:solidFill>
                  <a:schemeClr val="tx1"/>
                </a:solidFill>
              </a:rPr>
              <a:t>k</a:t>
            </a:r>
            <a:r>
              <a:rPr lang="cs-CZ" sz="2600" dirty="0" smtClean="0">
                <a:solidFill>
                  <a:schemeClr val="tx1"/>
                </a:solidFill>
              </a:rPr>
              <a:t>onkubína</a:t>
            </a:r>
          </a:p>
          <a:p>
            <a:endParaRPr lang="cs-CZ" sz="3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1931</a:t>
            </a:r>
            <a:r>
              <a:rPr lang="cs-CZ" sz="31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 narození Te-</a:t>
            </a:r>
            <a:r>
              <a:rPr lang="cs-CZ" sz="2600" dirty="0" err="1" smtClean="0">
                <a:solidFill>
                  <a:schemeClr val="tx1"/>
                </a:solidFill>
              </a:rPr>
              <a:t>chung</a:t>
            </a:r>
            <a:endParaRPr lang="cs-CZ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1935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babička </a:t>
            </a:r>
            <a:r>
              <a:rPr lang="cs-CZ" sz="2600" dirty="0">
                <a:solidFill>
                  <a:schemeClr val="tx1"/>
                </a:solidFill>
              </a:rPr>
              <a:t>se vdává za dr. </a:t>
            </a:r>
            <a:r>
              <a:rPr lang="cs-CZ" sz="2600" dirty="0" err="1">
                <a:solidFill>
                  <a:schemeClr val="tx1"/>
                </a:solidFill>
              </a:rPr>
              <a:t>Siaa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13765" r="49965" b="22495"/>
          <a:stretch/>
        </p:blipFill>
        <p:spPr>
          <a:xfrm>
            <a:off x="7486651" y="1679856"/>
            <a:ext cx="4124158" cy="50638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7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905" y="1508984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Syn pohlédl doktorovi do tváře. „Věrný poddaný protestuje proti císaři svou smrtí. Stejně by se měl vůči otci zachovat poslušný syn. Svůj protest můžu vyjádřit jen svou smrtí!“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a/a4/Location_of_Jinzhou_Prefecture_within_Liaoning_%28China%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61" b="99444" l="51136" r="98864">
                        <a14:foregroundMark x1="86591" y1="72778" x2="86932" y2="7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30" t="51689"/>
          <a:stretch/>
        </p:blipFill>
        <p:spPr bwMode="auto">
          <a:xfrm>
            <a:off x="2343152" y="431064"/>
            <a:ext cx="727949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01048" y="3445369"/>
            <a:ext cx="2643188" cy="594081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 smtClean="0">
                <a:solidFill>
                  <a:schemeClr val="tx1"/>
                </a:solidFill>
              </a:rPr>
              <a:t>Ťin-čou</a:t>
            </a:r>
            <a:endParaRPr lang="cs-CZ" sz="3200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772400" y="2800351"/>
            <a:ext cx="957263" cy="645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1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d01.jxs.cz/881/609/ffabaad659_33677868_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0704" b="8476"/>
          <a:stretch/>
        </p:blipFill>
        <p:spPr bwMode="auto">
          <a:xfrm>
            <a:off x="241550" y="805516"/>
            <a:ext cx="5688987" cy="482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ihned.cz/attachment.php/180/27386180/aistv3458BCDF7JLMOjkPQbdegpSTU2n/lilie2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6" b="11086"/>
          <a:stretch/>
        </p:blipFill>
        <p:spPr bwMode="auto">
          <a:xfrm>
            <a:off x="6139541" y="805516"/>
            <a:ext cx="5708469" cy="482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Vlastní 2">
      <a:dk1>
        <a:sysClr val="windowText" lastClr="000000"/>
      </a:dk1>
      <a:lt1>
        <a:sysClr val="window" lastClr="FFFFFF"/>
      </a:lt1>
      <a:dk2>
        <a:srgbClr val="F0D37E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2277</TotalTime>
  <Words>350</Words>
  <Application>Microsoft Office PowerPoint</Application>
  <PresentationFormat>Širokoúhlá obrazovka</PresentationFormat>
  <Paragraphs>98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Batang</vt:lpstr>
      <vt:lpstr>Gill Sans MT</vt:lpstr>
      <vt:lpstr>Times New Roman</vt:lpstr>
      <vt:lpstr>Wingdings 2</vt:lpstr>
      <vt:lpstr>Dividenda</vt:lpstr>
      <vt:lpstr>DIVOKÉ LABUTĚ</vt:lpstr>
      <vt:lpstr>* 25. 3. 1952</vt:lpstr>
      <vt:lpstr>Prezentace aplikace PowerPoint</vt:lpstr>
      <vt:lpstr>květen 1991</vt:lpstr>
      <vt:lpstr>Rodokmen</vt:lpstr>
      <vt:lpstr>Příběh babičky     Jü-fang</vt:lpstr>
      <vt:lpstr>Prezentace aplikace PowerPoint</vt:lpstr>
      <vt:lpstr>Ťin-čou</vt:lpstr>
      <vt:lpstr>Prezentace aplikace PowerPoint</vt:lpstr>
      <vt:lpstr>Příběh matky    te-chung      *1931 </vt:lpstr>
      <vt:lpstr>1949   vyhlášení čínské lidové republiky</vt:lpstr>
      <vt:lpstr>I-pin</vt:lpstr>
      <vt:lpstr>Příběh autorky   er-chung </vt:lpstr>
      <vt:lpstr>Čcheng-tuu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</dc:creator>
  <cp:lastModifiedBy>Jitka</cp:lastModifiedBy>
  <cp:revision>106</cp:revision>
  <dcterms:created xsi:type="dcterms:W3CDTF">2014-11-07T12:18:22Z</dcterms:created>
  <dcterms:modified xsi:type="dcterms:W3CDTF">2014-12-05T08:57:06Z</dcterms:modified>
</cp:coreProperties>
</file>