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4" r:id="rId3"/>
    <p:sldId id="257" r:id="rId4"/>
    <p:sldId id="258" r:id="rId5"/>
    <p:sldId id="259" r:id="rId6"/>
    <p:sldId id="261" r:id="rId7"/>
    <p:sldId id="262" r:id="rId8"/>
    <p:sldId id="265" r:id="rId9"/>
    <p:sldId id="266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C67D-C804-46B8-8BB6-03652E0BE1EF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34944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C67D-C804-46B8-8BB6-03652E0BE1EF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72974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C67D-C804-46B8-8BB6-03652E0BE1EF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75657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C67D-C804-46B8-8BB6-03652E0BE1EF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107686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C67D-C804-46B8-8BB6-03652E0BE1EF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10286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C67D-C804-46B8-8BB6-03652E0BE1EF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185660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C67D-C804-46B8-8BB6-03652E0BE1EF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81649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C67D-C804-46B8-8BB6-03652E0BE1EF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042270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C67D-C804-46B8-8BB6-03652E0BE1EF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528602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C67D-C804-46B8-8BB6-03652E0BE1EF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299554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C67D-C804-46B8-8BB6-03652E0BE1EF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532316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0C67D-C804-46B8-8BB6-03652E0BE1EF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35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cover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Språkhandling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Speech acts</a:t>
            </a:r>
          </a:p>
          <a:p>
            <a:r>
              <a:rPr lang="cs-CZ" dirty="0" smtClean="0"/>
              <a:t>http://ndla.no/nb/node/63295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003253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Obs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Standardiserte språkhandlingstyper som vi skal gjenkjene for en vellykket kommunikasjon.</a:t>
            </a:r>
          </a:p>
          <a:p>
            <a:endParaRPr lang="nb-NO" dirty="0"/>
          </a:p>
          <a:p>
            <a:r>
              <a:rPr lang="nb-NO" dirty="0" smtClean="0"/>
              <a:t>Vi vil si takk for oss.</a:t>
            </a:r>
          </a:p>
          <a:p>
            <a:r>
              <a:rPr lang="nb-NO" dirty="0" smtClean="0"/>
              <a:t>Mora di jobber ikke her. (Rydd opp etter deg!)</a:t>
            </a:r>
          </a:p>
          <a:p>
            <a:r>
              <a:rPr lang="nb-NO" dirty="0" smtClean="0"/>
              <a:t>&gt;brev&lt;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735821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Fra Store norske leksikon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i="1" dirty="0"/>
              <a:t>Performativ, utsagn i første person entall eller flertall hvor selve ytringen eller avgivelsen av utsagnet fullbyrder den handling som utsagnets verb betegner. </a:t>
            </a:r>
            <a:r>
              <a:rPr lang="nb-NO" dirty="0"/>
              <a:t>Eksempler er «Jeg lover deg at ...», «Vi ønsker dere ...».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717988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performativer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Gratulerer med dagen!</a:t>
            </a:r>
          </a:p>
          <a:p>
            <a:r>
              <a:rPr lang="nb-NO" dirty="0" smtClean="0"/>
              <a:t>Vi krever tunnel NÅ!</a:t>
            </a:r>
          </a:p>
          <a:p>
            <a:r>
              <a:rPr lang="nb-NO" dirty="0" smtClean="0"/>
              <a:t>Vi søker teknisk produktsjef.</a:t>
            </a:r>
          </a:p>
          <a:p>
            <a:r>
              <a:rPr lang="nb-NO" dirty="0" smtClean="0"/>
              <a:t>Jeg dømmer deg til sju års ubetinget fengsel.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629821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nb-NO" dirty="0" smtClean="0"/>
              <a:t>Er disse ytringene sanne eller usanne?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Dette spørsmålet er irrelevant.</a:t>
            </a:r>
          </a:p>
          <a:p>
            <a:endParaRPr lang="nb-NO" dirty="0"/>
          </a:p>
          <a:p>
            <a:r>
              <a:rPr lang="nb-NO" dirty="0" smtClean="0"/>
              <a:t>J. L. Austin (1906 – 1960): </a:t>
            </a:r>
          </a:p>
          <a:p>
            <a:r>
              <a:rPr lang="nb-NO" dirty="0" smtClean="0"/>
              <a:t>påstander  x  ytringer som utfører handling</a:t>
            </a:r>
          </a:p>
          <a:p>
            <a:r>
              <a:rPr lang="nb-NO" dirty="0" smtClean="0"/>
              <a:t>konstativer  x performativer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937896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men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også setninger som:</a:t>
            </a:r>
          </a:p>
          <a:p>
            <a:r>
              <a:rPr lang="nb-NO" dirty="0" smtClean="0"/>
              <a:t>Jeg tjener 250 000 kroner i året. (opplysning, bekreftelse, ønsker å imponere)</a:t>
            </a:r>
          </a:p>
          <a:p>
            <a:r>
              <a:rPr lang="nb-NO" dirty="0" smtClean="0"/>
              <a:t>Kommer du på tirsdag? (spørsmål, anmodning)</a:t>
            </a:r>
          </a:p>
          <a:p>
            <a:r>
              <a:rPr lang="nb-NO" dirty="0" smtClean="0"/>
              <a:t>Glasset mitt er tomt. </a:t>
            </a:r>
          </a:p>
          <a:p>
            <a:r>
              <a:rPr lang="nb-NO" dirty="0" smtClean="0"/>
              <a:t>Her dreier det seg om </a:t>
            </a:r>
            <a:r>
              <a:rPr lang="nb-NO" dirty="0" smtClean="0">
                <a:solidFill>
                  <a:srgbClr val="FF0000"/>
                </a:solidFill>
              </a:rPr>
              <a:t>implisitte/indirekte</a:t>
            </a:r>
            <a:r>
              <a:rPr lang="nb-NO" dirty="0" smtClean="0"/>
              <a:t> (kontra </a:t>
            </a:r>
            <a:r>
              <a:rPr lang="nb-NO" dirty="0" smtClean="0">
                <a:solidFill>
                  <a:srgbClr val="FF0000"/>
                </a:solidFill>
              </a:rPr>
              <a:t>eksplisitte</a:t>
            </a:r>
            <a:r>
              <a:rPr lang="nb-NO" dirty="0" smtClean="0"/>
              <a:t>) språkhandlinger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394785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Austin: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Speech acts</a:t>
            </a:r>
          </a:p>
          <a:p>
            <a:r>
              <a:rPr lang="nb-NO" dirty="0" smtClean="0"/>
              <a:t>Talehandling</a:t>
            </a:r>
          </a:p>
          <a:p>
            <a:r>
              <a:rPr lang="nb-NO" dirty="0" smtClean="0"/>
              <a:t>språkhandling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051057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Språkhandlingstyper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Appellative</a:t>
            </a:r>
            <a:r>
              <a:rPr lang="nb-NO" dirty="0" smtClean="0"/>
              <a:t> (spørsmål, anmodning)</a:t>
            </a:r>
          </a:p>
          <a:p>
            <a:r>
              <a:rPr lang="nb-NO" dirty="0" smtClean="0"/>
              <a:t>Ekspressive (unnskyldning, gratulasjon)</a:t>
            </a:r>
          </a:p>
          <a:p>
            <a:r>
              <a:rPr lang="nb-NO" dirty="0" smtClean="0"/>
              <a:t>Referensielle (påstand, informasjon, bekreftelse)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314301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indirekte språkhandlinger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Vet du hvor mye klokka er?</a:t>
            </a:r>
          </a:p>
          <a:p>
            <a:r>
              <a:rPr lang="nb-NO" dirty="0" smtClean="0"/>
              <a:t>Kan du åpne døra?</a:t>
            </a:r>
          </a:p>
          <a:p>
            <a:r>
              <a:rPr lang="nb-NO" dirty="0" smtClean="0"/>
              <a:t>Har du fyr?</a:t>
            </a:r>
          </a:p>
          <a:p>
            <a:r>
              <a:rPr lang="nb-NO" dirty="0" smtClean="0"/>
              <a:t>Jeg går ut fra at du har lyst på en kopp kaffe.</a:t>
            </a:r>
          </a:p>
          <a:p>
            <a:r>
              <a:rPr lang="nb-NO" dirty="0" smtClean="0"/>
              <a:t>Er det sant!</a:t>
            </a:r>
          </a:p>
          <a:p>
            <a:endParaRPr lang="nb-NO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643100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Du har vel ikke tid til å komme inom en gang i løpet av ettermiddagen?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Respons på eksplisitt språkhandling</a:t>
            </a:r>
            <a:r>
              <a:rPr lang="nb-NO" dirty="0" smtClean="0"/>
              <a:t>:</a:t>
            </a:r>
          </a:p>
          <a:p>
            <a:r>
              <a:rPr lang="nb-NO" dirty="0" smtClean="0"/>
              <a:t>Joda, jeg har masse tid, jeg.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Respons på indirekte språkhandling</a:t>
            </a:r>
            <a:r>
              <a:rPr lang="nb-NO" dirty="0" smtClean="0"/>
              <a:t>: </a:t>
            </a:r>
          </a:p>
          <a:p>
            <a:r>
              <a:rPr lang="nb-NO" dirty="0" smtClean="0"/>
              <a:t>Jovisst, jeg kommer i firetida.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924408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287</Words>
  <Application>Microsoft Office PowerPoint</Application>
  <PresentationFormat>Předvádění na obrazovce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Språkhandling</vt:lpstr>
      <vt:lpstr>Fra Store norske leksikon</vt:lpstr>
      <vt:lpstr>performativer</vt:lpstr>
      <vt:lpstr>Er disse ytringene sanne eller usanne?</vt:lpstr>
      <vt:lpstr>men</vt:lpstr>
      <vt:lpstr>Austin:</vt:lpstr>
      <vt:lpstr>Språkhandlingstyper</vt:lpstr>
      <vt:lpstr> indirekte språkhandlinger</vt:lpstr>
      <vt:lpstr>.</vt:lpstr>
      <vt:lpstr>Obs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Språkhandling</dc:title>
  <dc:creator>user</dc:creator>
  <cp:lastModifiedBy>user</cp:lastModifiedBy>
  <cp:revision>10</cp:revision>
  <dcterms:created xsi:type="dcterms:W3CDTF">2014-11-12T18:59:05Z</dcterms:created>
  <dcterms:modified xsi:type="dcterms:W3CDTF">2014-11-12T20:14:34Z</dcterms:modified>
</cp:coreProperties>
</file>