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3" r:id="rId10"/>
    <p:sldId id="264" r:id="rId11"/>
    <p:sldId id="262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98FF46-E2B9-4A1C-8C68-B8D23A416626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Det-setninger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Syntaktiske, stilististiske og andre grunner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494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Spørsmål med utbryting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Hvem kommer?</a:t>
            </a:r>
          </a:p>
          <a:p>
            <a:endParaRPr lang="nb-NO" dirty="0" smtClean="0"/>
          </a:p>
          <a:p>
            <a:r>
              <a:rPr lang="nb-NO" dirty="0" smtClean="0"/>
              <a:t>Hva skjer?</a:t>
            </a:r>
          </a:p>
          <a:p>
            <a:r>
              <a:rPr lang="nb-NO" dirty="0" smtClean="0"/>
              <a:t>Hva sa jeg?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Hvem er det som kommer?</a:t>
            </a:r>
          </a:p>
          <a:p>
            <a:r>
              <a:rPr lang="nb-NO" dirty="0" smtClean="0"/>
              <a:t>Hva er det som skjer?</a:t>
            </a:r>
          </a:p>
          <a:p>
            <a:r>
              <a:rPr lang="nb-NO" dirty="0" smtClean="0"/>
              <a:t>Hva var det jeg sa?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067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BRUK: kontrastivt trykk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Når vi vil framheve noe i kontrast til noe annet.</a:t>
            </a:r>
          </a:p>
          <a:p>
            <a:r>
              <a:rPr lang="nb-NO" dirty="0" smtClean="0"/>
              <a:t>En liten jente hentet pakken.</a:t>
            </a:r>
          </a:p>
          <a:p>
            <a:r>
              <a:rPr lang="nb-NO" dirty="0" smtClean="0"/>
              <a:t>Det var en liten jente som hentet pakken.</a:t>
            </a:r>
          </a:p>
          <a:p>
            <a:r>
              <a:rPr lang="nb-NO" dirty="0" smtClean="0"/>
              <a:t>Det kom en liten jente og hentet pakken.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333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Andre eksempler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De unge er de verste misbrukerne.</a:t>
            </a:r>
          </a:p>
          <a:p>
            <a:r>
              <a:rPr lang="nb-NO" dirty="0" smtClean="0"/>
              <a:t>Det er de unge som er de verste misbrukerne.</a:t>
            </a:r>
          </a:p>
          <a:p>
            <a:endParaRPr lang="nb-NO" dirty="0"/>
          </a:p>
          <a:p>
            <a:r>
              <a:rPr lang="nb-NO" dirty="0" smtClean="0"/>
              <a:t>Det var ikke vår skyld at det endte slik</a:t>
            </a:r>
          </a:p>
          <a:p>
            <a:r>
              <a:rPr lang="nb-NO" dirty="0" smtClean="0"/>
              <a:t>Det er den sittende regjering som har ansvaret.</a:t>
            </a:r>
          </a:p>
          <a:p>
            <a:r>
              <a:rPr lang="nb-NO" dirty="0" smtClean="0"/>
              <a:t>Det blir vel meg som må ordne opp i dette.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16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Annen bruk av det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Det viser tilbake</a:t>
            </a:r>
          </a:p>
          <a:p>
            <a:r>
              <a:rPr lang="nb-NO" dirty="0" smtClean="0"/>
              <a:t>Hvordan er rommet ditt? Det er lite.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kan også peke framover (uansett kjønn, tall, bestemthet)</a:t>
            </a:r>
          </a:p>
          <a:p>
            <a:r>
              <a:rPr lang="nb-NO" dirty="0" smtClean="0"/>
              <a:t>Det var en fin sofa. Det var flotte stoler.</a:t>
            </a:r>
          </a:p>
          <a:p>
            <a:r>
              <a:rPr lang="nb-NO" dirty="0" smtClean="0"/>
              <a:t>Det er foreldrene hennes.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916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Det kan brukes som bestemt artikkel foran adjektiv:</a:t>
            </a:r>
          </a:p>
          <a:p>
            <a:r>
              <a:rPr lang="nb-NO" dirty="0" smtClean="0"/>
              <a:t>Det store i mennesket</a:t>
            </a:r>
          </a:p>
          <a:p>
            <a:r>
              <a:rPr lang="nb-NO" dirty="0" smtClean="0"/>
              <a:t>Gjøre det gode</a:t>
            </a:r>
          </a:p>
          <a:p>
            <a:r>
              <a:rPr lang="nb-NO" dirty="0" smtClean="0"/>
              <a:t>Det interessante i litteraturen</a:t>
            </a:r>
          </a:p>
          <a:p>
            <a:r>
              <a:rPr lang="nb-NO" dirty="0" smtClean="0"/>
              <a:t>Oppdage det vesentlige i saken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72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I. </a:t>
            </a:r>
            <a:r>
              <a:rPr lang="cs-CZ" dirty="0" smtClean="0"/>
              <a:t>AGENS UKJENT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/>
              <a:t>sn</a:t>
            </a:r>
            <a:r>
              <a:rPr lang="nb-NO" dirty="0" smtClean="0"/>
              <a:t>ør.</a:t>
            </a:r>
          </a:p>
          <a:p>
            <a:r>
              <a:rPr lang="nb-NO" dirty="0" smtClean="0"/>
              <a:t>Det ble kaldt.</a:t>
            </a:r>
          </a:p>
          <a:p>
            <a:r>
              <a:rPr lang="nb-NO" dirty="0" smtClean="0"/>
              <a:t>Det var vinter.</a:t>
            </a:r>
          </a:p>
          <a:p>
            <a:r>
              <a:rPr lang="nb-NO" dirty="0" smtClean="0"/>
              <a:t>Det regnet bøtter.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banker.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tasset i trappa.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ulte borti lia.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71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HANDLINGEN er det viktigste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i="1" dirty="0" smtClean="0"/>
              <a:t>Handling – hendelse – tilstand</a:t>
            </a:r>
          </a:p>
          <a:p>
            <a:r>
              <a:rPr lang="nb-NO" dirty="0" smtClean="0"/>
              <a:t>Det dufter deilig i skogen.</a:t>
            </a:r>
          </a:p>
          <a:p>
            <a:r>
              <a:rPr lang="nb-NO" dirty="0" smtClean="0"/>
              <a:t>Det bråker noe forferdelig her.</a:t>
            </a:r>
          </a:p>
          <a:p>
            <a:r>
              <a:rPr lang="nb-NO" dirty="0" smtClean="0"/>
              <a:t>OBS:</a:t>
            </a:r>
          </a:p>
          <a:p>
            <a:r>
              <a:rPr lang="nb-NO" dirty="0" smtClean="0"/>
              <a:t>Ofte i passiv-form, selv om verbet ikke er transitivt.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arbeides her som aldri før.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forhandles om saken.</a:t>
            </a:r>
          </a:p>
          <a:p>
            <a:r>
              <a:rPr lang="nb-NO" dirty="0" smtClean="0">
                <a:solidFill>
                  <a:srgbClr val="00B0F0"/>
                </a:solidFill>
              </a:rPr>
              <a:t>Ved å bruke passiv i stedet for de upersonlige subjektene, framheves den generelle handlingen</a:t>
            </a:r>
            <a:r>
              <a:rPr lang="nb-NO" dirty="0" smtClean="0">
                <a:solidFill>
                  <a:srgbClr val="FF0000"/>
                </a:solidFill>
              </a:rPr>
              <a:t>.</a:t>
            </a:r>
            <a:endParaRPr lang="nb-NO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II. Presentering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Introduksjon av en ny, ukjent agens. Introdusering av ny informasjon setter alle indoeuropeiske språk lenger bak i setningen.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ringte en dame til deg</a:t>
            </a:r>
            <a:r>
              <a:rPr lang="nb-NO" dirty="0" smtClean="0"/>
              <a:t>.</a:t>
            </a:r>
          </a:p>
          <a:p>
            <a:r>
              <a:rPr lang="nb-NO" dirty="0" smtClean="0"/>
              <a:t>Verbet står på vanlig plass, men vi skyver det </a:t>
            </a:r>
            <a:r>
              <a:rPr lang="nb-NO" dirty="0" smtClean="0">
                <a:solidFill>
                  <a:srgbClr val="00B0F0"/>
                </a:solidFill>
              </a:rPr>
              <a:t>egentlige</a:t>
            </a:r>
            <a:r>
              <a:rPr lang="nb-NO" dirty="0" smtClean="0"/>
              <a:t> subjektet lenger bak og innfører det </a:t>
            </a:r>
            <a:r>
              <a:rPr lang="nb-NO" dirty="0" smtClean="0">
                <a:solidFill>
                  <a:srgbClr val="00B0F0"/>
                </a:solidFill>
              </a:rPr>
              <a:t>formelle</a:t>
            </a:r>
            <a:r>
              <a:rPr lang="nb-NO" dirty="0" smtClean="0"/>
              <a:t> subjektet DET. </a:t>
            </a:r>
          </a:p>
          <a:p>
            <a:r>
              <a:rPr lang="nb-NO" dirty="0" smtClean="0"/>
              <a:t>En spesiell setningstype med to subjekter – hhet formelt subjekt og et semantisk subjekt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 kom en ny lærer i dag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1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sz="3200" dirty="0" smtClean="0"/>
              <a:t>Restriksjoner på bruken</a:t>
            </a:r>
            <a:br>
              <a:rPr lang="nb-NO" sz="3200" dirty="0" smtClean="0"/>
            </a:br>
            <a:r>
              <a:rPr lang="nb-NO" sz="3200" dirty="0" smtClean="0"/>
              <a:t>Presentering fungerer ikke i alle slags setninger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! Vi må ha et egentlig subjekt i ubestemt form. Det henger sammen med at denne setningstypen introduserer NY informasjon.</a:t>
            </a:r>
          </a:p>
          <a:p>
            <a:r>
              <a:rPr lang="nb-NO" dirty="0" smtClean="0"/>
              <a:t>! Verbtype – vanligst intransitive verb som betegner tilstand/bevegelse: komme, gå, kjøre, bo, sitte, stå, ligge.</a:t>
            </a:r>
          </a:p>
          <a:p>
            <a:r>
              <a:rPr lang="nb-NO" dirty="0" smtClean="0"/>
              <a:t>! Transitive verb tillater ikke presenteringskonstruksjonen.</a:t>
            </a:r>
          </a:p>
          <a:p>
            <a:r>
              <a:rPr lang="nb-NO" dirty="0" smtClean="0"/>
              <a:t>*Det fortalte en dame en merkelig historie.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17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men vi kan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i="1" dirty="0" smtClean="0"/>
              <a:t>omformulere setningen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Det var en dame som fortalte en merkelig historie.</a:t>
            </a:r>
          </a:p>
          <a:p>
            <a:r>
              <a:rPr lang="nb-NO" dirty="0" smtClean="0"/>
              <a:t>Det sto noen folk og snakket utenfor.</a:t>
            </a:r>
          </a:p>
          <a:p>
            <a:r>
              <a:rPr lang="nb-NO" dirty="0" smtClean="0"/>
              <a:t>Det lå en gutt og gråt nede ve sjøen.</a:t>
            </a:r>
          </a:p>
          <a:p>
            <a:r>
              <a:rPr lang="nb-NO" dirty="0" smtClean="0"/>
              <a:t>Det kom en liten jente og hentet pakken.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38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III. UTBRYTING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- FRAMHEVING av forskjellige setningsledd</a:t>
            </a:r>
          </a:p>
          <a:p>
            <a:endParaRPr lang="nb-NO" dirty="0"/>
          </a:p>
          <a:p>
            <a:r>
              <a:rPr lang="nb-NO" dirty="0" smtClean="0"/>
              <a:t>Når det er subjektet som brytes ut, får vi en leddsetning med SOM.</a:t>
            </a:r>
          </a:p>
          <a:p>
            <a:r>
              <a:rPr lang="nb-NO" dirty="0" smtClean="0"/>
              <a:t>Andre ledd: vanligvis uten SOM.</a:t>
            </a:r>
          </a:p>
          <a:p>
            <a:r>
              <a:rPr lang="nb-NO" dirty="0" smtClean="0"/>
              <a:t>Adverbial: 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0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 sa det i går.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Det var han som sa det i går.</a:t>
            </a:r>
          </a:p>
          <a:p>
            <a:r>
              <a:rPr lang="nb-NO" dirty="0" smtClean="0"/>
              <a:t>Det var det (dette)  han sa i går.</a:t>
            </a:r>
          </a:p>
          <a:p>
            <a:r>
              <a:rPr lang="nb-NO" dirty="0" smtClean="0"/>
              <a:t>Det var i går (at) han sa det.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796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Når det egentlige subjektet er kvantorer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Mange har problemer.</a:t>
            </a:r>
          </a:p>
          <a:p>
            <a:endParaRPr lang="nb-NO" dirty="0"/>
          </a:p>
          <a:p>
            <a:r>
              <a:rPr lang="nb-NO" dirty="0" smtClean="0"/>
              <a:t>Ingen sa noe.</a:t>
            </a:r>
          </a:p>
          <a:p>
            <a:endParaRPr lang="nb-NO" dirty="0"/>
          </a:p>
          <a:p>
            <a:r>
              <a:rPr lang="nb-NO" dirty="0" smtClean="0"/>
              <a:t>Mye er bra der.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Det er mange som har problemer.</a:t>
            </a:r>
          </a:p>
          <a:p>
            <a:r>
              <a:rPr lang="nb-NO" dirty="0" smtClean="0"/>
              <a:t>Det var ingen som sa noe.</a:t>
            </a:r>
          </a:p>
          <a:p>
            <a:r>
              <a:rPr lang="nb-NO" dirty="0" smtClean="0"/>
              <a:t>Det er mye som er bra der.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65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583</Words>
  <Application>Microsoft Office PowerPoint</Application>
  <PresentationFormat>Předvádění na obrazovce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Det-setninger</vt:lpstr>
      <vt:lpstr>I. AGENS UKJENT</vt:lpstr>
      <vt:lpstr>HANDLINGEN er det viktigste</vt:lpstr>
      <vt:lpstr>II. Presentering</vt:lpstr>
      <vt:lpstr>Restriksjoner på bruken Presentering fungerer ikke i alle slags setninger</vt:lpstr>
      <vt:lpstr>men vi kan</vt:lpstr>
      <vt:lpstr>III. UTBRYTING</vt:lpstr>
      <vt:lpstr>Han sa det i går.</vt:lpstr>
      <vt:lpstr>Når det egentlige subjektet er kvantorer</vt:lpstr>
      <vt:lpstr>Spørsmål med utbryting</vt:lpstr>
      <vt:lpstr>BRUK: kontrastivt trykk</vt:lpstr>
      <vt:lpstr>Andre eksempler</vt:lpstr>
      <vt:lpstr>Annen bruk av det</vt:lpstr>
      <vt:lpstr>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Det-setninger</dc:title>
  <dc:creator>user</dc:creator>
  <cp:lastModifiedBy>user</cp:lastModifiedBy>
  <cp:revision>10</cp:revision>
  <dcterms:created xsi:type="dcterms:W3CDTF">2014-10-21T05:00:20Z</dcterms:created>
  <dcterms:modified xsi:type="dcterms:W3CDTF">2014-10-21T06:23:31Z</dcterms:modified>
</cp:coreProperties>
</file>