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F682CE-4290-4DD4-9F89-BA47F7F14057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C9DF93-534E-4926-8374-3DE278F1A69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Dipl</a:t>
            </a:r>
            <a:r>
              <a:rPr lang="cs-CZ" dirty="0" smtClean="0"/>
              <a:t>. sem.</a:t>
            </a:r>
            <a:br>
              <a:rPr lang="cs-CZ" dirty="0" smtClean="0"/>
            </a:br>
            <a:r>
              <a:rPr lang="cs-CZ" dirty="0" err="1" smtClean="0"/>
              <a:t>Strategier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10.10.2014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11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nb-NO" dirty="0" smtClean="0"/>
              <a:t>økkelelement i faglig skriving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1" dirty="0">
                <a:solidFill>
                  <a:srgbClr val="0070C0"/>
                </a:solidFill>
              </a:rPr>
              <a:t>å</a:t>
            </a:r>
            <a:r>
              <a:rPr lang="nb-NO" b="1" dirty="0" smtClean="0">
                <a:solidFill>
                  <a:srgbClr val="0070C0"/>
                </a:solidFill>
              </a:rPr>
              <a:t> være analytisk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 være kritisk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 strukturere teksten logisk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</a:t>
            </a:r>
            <a:r>
              <a:rPr lang="nb-NO" b="1" dirty="0" smtClean="0">
                <a:solidFill>
                  <a:srgbClr val="0070C0"/>
                </a:solidFill>
              </a:rPr>
              <a:t> utvikle en sentralproblemstilling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 </a:t>
            </a:r>
            <a:r>
              <a:rPr lang="nb-NO" b="1" dirty="0" smtClean="0">
                <a:solidFill>
                  <a:srgbClr val="0070C0"/>
                </a:solidFill>
              </a:rPr>
              <a:t>utvikle argumentasjon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 </a:t>
            </a:r>
            <a:r>
              <a:rPr lang="nb-NO" b="1" dirty="0" smtClean="0">
                <a:solidFill>
                  <a:srgbClr val="0070C0"/>
                </a:solidFill>
              </a:rPr>
              <a:t>binde sammen teori og empiri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 b</a:t>
            </a:r>
            <a:r>
              <a:rPr lang="nb-NO" b="1" dirty="0" smtClean="0">
                <a:solidFill>
                  <a:srgbClr val="0070C0"/>
                </a:solidFill>
              </a:rPr>
              <a:t>ruke korrekt terminologi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 d</a:t>
            </a:r>
            <a:r>
              <a:rPr lang="nb-NO" b="1" dirty="0" smtClean="0">
                <a:solidFill>
                  <a:srgbClr val="0070C0"/>
                </a:solidFill>
              </a:rPr>
              <a:t>okumentere kilder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 </a:t>
            </a:r>
            <a:r>
              <a:rPr lang="nb-NO" b="1" dirty="0" smtClean="0">
                <a:solidFill>
                  <a:srgbClr val="0070C0"/>
                </a:solidFill>
              </a:rPr>
              <a:t>tolke materialet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å d</a:t>
            </a:r>
            <a:r>
              <a:rPr lang="nb-NO" b="1" dirty="0" smtClean="0">
                <a:solidFill>
                  <a:srgbClr val="0070C0"/>
                </a:solidFill>
              </a:rPr>
              <a:t>ra en konklusjon</a:t>
            </a:r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74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Lesing </a:t>
            </a:r>
            <a:r>
              <a:rPr lang="cs-CZ" dirty="0" smtClean="0"/>
              <a:t>+ </a:t>
            </a:r>
            <a:r>
              <a:rPr lang="cs-CZ" dirty="0" err="1" smtClean="0"/>
              <a:t>skriving</a:t>
            </a:r>
            <a:r>
              <a:rPr lang="cs-CZ" dirty="0" smtClean="0"/>
              <a:t> = </a:t>
            </a:r>
            <a:r>
              <a:rPr lang="cs-CZ" dirty="0" err="1" smtClean="0"/>
              <a:t>ett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Skriftlige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oppgaver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baserer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alltid</a:t>
            </a:r>
            <a:r>
              <a:rPr lang="cs-CZ" dirty="0" smtClean="0">
                <a:solidFill>
                  <a:srgbClr val="FF0000"/>
                </a:solidFill>
              </a:rPr>
              <a:t> p</a:t>
            </a:r>
            <a:r>
              <a:rPr lang="nb-NO" dirty="0" smtClean="0">
                <a:solidFill>
                  <a:srgbClr val="FF0000"/>
                </a:solidFill>
              </a:rPr>
              <a:t>å andre skriftlige tekster (kilder). Det krever at du kan:</a:t>
            </a:r>
          </a:p>
          <a:p>
            <a:r>
              <a:rPr lang="nb-NO" b="1" dirty="0" smtClean="0"/>
              <a:t>velge ut hva du skal lese</a:t>
            </a:r>
          </a:p>
          <a:p>
            <a:r>
              <a:rPr lang="nb-NO" b="1" dirty="0"/>
              <a:t>t</a:t>
            </a:r>
            <a:r>
              <a:rPr lang="nb-NO" b="1" dirty="0" smtClean="0"/>
              <a:t>a nyttige notater</a:t>
            </a:r>
          </a:p>
          <a:p>
            <a:r>
              <a:rPr lang="nb-NO" b="1" dirty="0"/>
              <a:t>s</a:t>
            </a:r>
            <a:r>
              <a:rPr lang="nb-NO" b="1" dirty="0" smtClean="0"/>
              <a:t>krive sammendrag og gjengi andres tanker på en akseptabel måte</a:t>
            </a:r>
          </a:p>
          <a:p>
            <a:r>
              <a:rPr lang="nb-NO" b="1" dirty="0"/>
              <a:t>b</a:t>
            </a:r>
            <a:r>
              <a:rPr lang="nb-NO" b="1" dirty="0" smtClean="0"/>
              <a:t>ruke det du har lest i kontekst av din problemstilling</a:t>
            </a:r>
          </a:p>
          <a:p>
            <a:r>
              <a:rPr lang="nb-NO" b="1" dirty="0"/>
              <a:t>d</a:t>
            </a:r>
            <a:r>
              <a:rPr lang="nb-NO" b="1" dirty="0" smtClean="0"/>
              <a:t>okumentere kildene du siterer eller referer 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77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 smtClean="0"/>
              <a:t>Grunnstrukturen formulert i vanlige ord. Man sier: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b="1" dirty="0" smtClean="0"/>
              <a:t>hva</a:t>
            </a:r>
            <a:r>
              <a:rPr lang="nb-NO" dirty="0" smtClean="0"/>
              <a:t> man vil undersøke – emnebeskrivelse og problemformulering</a:t>
            </a:r>
          </a:p>
          <a:p>
            <a:r>
              <a:rPr lang="nb-NO" b="1" dirty="0" smtClean="0"/>
              <a:t>hvorfor</a:t>
            </a:r>
            <a:r>
              <a:rPr lang="nb-NO" dirty="0" smtClean="0"/>
              <a:t> man vil undersøke det, og med hvilken metode</a:t>
            </a:r>
          </a:p>
          <a:p>
            <a:r>
              <a:rPr lang="nb-NO" dirty="0" smtClean="0"/>
              <a:t>hva </a:t>
            </a:r>
            <a:r>
              <a:rPr lang="nb-NO" b="1" dirty="0" smtClean="0"/>
              <a:t>andre</a:t>
            </a:r>
            <a:r>
              <a:rPr lang="nb-NO" dirty="0" smtClean="0"/>
              <a:t> har sagt om emnet</a:t>
            </a:r>
          </a:p>
          <a:p>
            <a:r>
              <a:rPr lang="nb-NO" dirty="0" smtClean="0"/>
              <a:t>body – </a:t>
            </a:r>
            <a:r>
              <a:rPr lang="nb-NO" b="1" dirty="0" smtClean="0"/>
              <a:t>innholdet</a:t>
            </a:r>
            <a:r>
              <a:rPr lang="nb-NO" dirty="0" smtClean="0"/>
              <a:t> strukturert</a:t>
            </a:r>
          </a:p>
          <a:p>
            <a:r>
              <a:rPr lang="nb-NO" dirty="0" smtClean="0"/>
              <a:t>etterpå: hvor man står selv, hvilke </a:t>
            </a:r>
            <a:r>
              <a:rPr lang="nb-NO" b="1" dirty="0" smtClean="0"/>
              <a:t>betingelser og begrensninger</a:t>
            </a:r>
            <a:r>
              <a:rPr lang="nb-NO" dirty="0" smtClean="0"/>
              <a:t> man har</a:t>
            </a:r>
          </a:p>
          <a:p>
            <a:r>
              <a:rPr lang="nb-NO" b="1" dirty="0" smtClean="0"/>
              <a:t>Svaret</a:t>
            </a:r>
            <a:r>
              <a:rPr lang="nb-NO" dirty="0" smtClean="0"/>
              <a:t> på problemformuleringen</a:t>
            </a:r>
          </a:p>
          <a:p>
            <a:r>
              <a:rPr lang="nb-NO" dirty="0" smtClean="0"/>
              <a:t>Til sist trekker man opp </a:t>
            </a:r>
            <a:r>
              <a:rPr lang="nb-NO" b="1" dirty="0" smtClean="0"/>
              <a:t>interessante funn</a:t>
            </a:r>
            <a:r>
              <a:rPr lang="nb-NO" dirty="0" smtClean="0"/>
              <a:t>, nye oppdagelser og perspektiver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20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hjemmeoppgave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sz="4000" dirty="0" smtClean="0"/>
              <a:t>se hvilke kilder du har adgang til for ditt emne og problemformulering – her og nå </a:t>
            </a:r>
          </a:p>
          <a:p>
            <a:r>
              <a:rPr lang="nb-NO" sz="4000" dirty="0" smtClean="0"/>
              <a:t>Realistisk?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11855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</TotalTime>
  <Words>190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Medián</vt:lpstr>
      <vt:lpstr>Dipl. sem. Strategier</vt:lpstr>
      <vt:lpstr>Nøkkelelement i faglig skriving</vt:lpstr>
      <vt:lpstr>Lesing + skriving = ett</vt:lpstr>
      <vt:lpstr>Grunnstrukturen formulert i vanlige ord. Man sier:</vt:lpstr>
      <vt:lpstr>hjemmeoppgave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Dipl. sem. Strategier</dc:title>
  <dc:creator>user</dc:creator>
  <cp:lastModifiedBy>user</cp:lastModifiedBy>
  <cp:revision>5</cp:revision>
  <dcterms:created xsi:type="dcterms:W3CDTF">2014-10-09T20:19:38Z</dcterms:created>
  <dcterms:modified xsi:type="dcterms:W3CDTF">2014-10-09T20:49:17Z</dcterms:modified>
</cp:coreProperties>
</file>