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F-0D1B-4DBD-B1FD-1E372ADF4D81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jc.cas.cz/sys/galerie-obrazky/mluvnice-cestiny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nástrojů pro jevy na hranici tvarosloví a slovotvorby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PLIN033_4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Dluž a splácej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</a:t>
            </a:r>
            <a:r>
              <a:rPr lang="cs-CZ" dirty="0" smtClean="0"/>
              <a:t>plácej/splácet</a:t>
            </a:r>
            <a:endParaRPr lang="fr-CA" dirty="0" smtClean="0"/>
          </a:p>
          <a:p>
            <a:r>
              <a:rPr lang="cs-CZ" dirty="0"/>
              <a:t>s</a:t>
            </a:r>
            <a:r>
              <a:rPr lang="fr-CA" dirty="0" smtClean="0"/>
              <a:t>pl</a:t>
            </a:r>
            <a:r>
              <a:rPr lang="cs-CZ" dirty="0" err="1" smtClean="0"/>
              <a:t>ácej</a:t>
            </a:r>
            <a:r>
              <a:rPr lang="cs-CZ" dirty="0" smtClean="0"/>
              <a:t>/splácat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luž/dlužit</a:t>
            </a:r>
          </a:p>
          <a:p>
            <a:r>
              <a:rPr lang="cs-CZ" dirty="0" smtClean="0"/>
              <a:t>dluž/dloužit</a:t>
            </a:r>
          </a:p>
          <a:p>
            <a:r>
              <a:rPr lang="cs-CZ" dirty="0" smtClean="0"/>
              <a:t>splacen/splatit</a:t>
            </a:r>
          </a:p>
          <a:p>
            <a:r>
              <a:rPr lang="cs-CZ" dirty="0"/>
              <a:t>s</a:t>
            </a:r>
            <a:r>
              <a:rPr lang="cs-CZ" dirty="0" smtClean="0"/>
              <a:t>plácnut/splácnout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97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72816"/>
            <a:ext cx="4667250" cy="31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9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nulý</a:t>
            </a:r>
            <a:r>
              <a:rPr lang="cs-CZ" dirty="0" smtClean="0"/>
              <a:t>/-</a:t>
            </a:r>
            <a:r>
              <a:rPr lang="cs-CZ" dirty="0" err="1" smtClean="0"/>
              <a:t>lý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1628800"/>
            <a:ext cx="7439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3" y="4797152"/>
            <a:ext cx="237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disjunktní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857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895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2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edění/sezení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0" y="1600200"/>
            <a:ext cx="532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701006"/>
            <a:ext cx="2733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6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Křížení alternací (d-z/z-ž)</a:t>
            </a:r>
          </a:p>
          <a:p>
            <a:r>
              <a:rPr lang="cs-CZ" dirty="0" smtClean="0"/>
              <a:t> zadání </a:t>
            </a:r>
            <a:r>
              <a:rPr lang="cs-CZ" dirty="0" err="1" smtClean="0"/>
              <a:t>ení</a:t>
            </a:r>
            <a:r>
              <a:rPr lang="cs-CZ" dirty="0" smtClean="0"/>
              <a:t>/</a:t>
            </a:r>
            <a:r>
              <a:rPr lang="cs-CZ" dirty="0" err="1" smtClean="0"/>
              <a:t>ění</a:t>
            </a:r>
            <a:endParaRPr lang="cs-CZ" dirty="0" smtClean="0"/>
          </a:p>
          <a:p>
            <a:r>
              <a:rPr lang="cs-CZ" dirty="0" smtClean="0"/>
              <a:t>Existuje pravidlo distribuce alternace labiál u slovesných tvarů</a:t>
            </a:r>
            <a:r>
              <a:rPr lang="cs-CZ" dirty="0" smtClean="0"/>
              <a:t>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84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www.ujc.cas.cz/sys/galerie-obrazky/mluvnice-cestiny/index.html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8920"/>
            <a:ext cx="8388424" cy="4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 2, s. 473 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pas. part. a dějových jmen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-1828800"/>
            <a:ext cx="84010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Vyykoušejtě</a:t>
            </a:r>
            <a:r>
              <a:rPr lang="cs-CZ" dirty="0" smtClean="0"/>
              <a:t> jak funguje </a:t>
            </a:r>
            <a:r>
              <a:rPr lang="cs-CZ" dirty="0" err="1" smtClean="0"/>
              <a:t>morfio</a:t>
            </a:r>
            <a:r>
              <a:rPr lang="cs-CZ" dirty="0" smtClean="0"/>
              <a:t> při rozšíření alternací (s-š, st-</a:t>
            </a:r>
            <a:r>
              <a:rPr lang="cs-CZ" dirty="0" err="1" smtClean="0"/>
              <a:t>šť</a:t>
            </a:r>
            <a:r>
              <a:rPr lang="cs-CZ" dirty="0" smtClean="0"/>
              <a:t>, </a:t>
            </a:r>
            <a:r>
              <a:rPr lang="cs-CZ" dirty="0" err="1" smtClean="0"/>
              <a:t>zď-žď</a:t>
            </a:r>
            <a:r>
              <a:rPr lang="cs-CZ" dirty="0" smtClean="0"/>
              <a:t> – pozor, je třeba zadat grafické alternace, tedy st-</a:t>
            </a:r>
            <a:r>
              <a:rPr lang="cs-CZ" dirty="0" err="1" smtClean="0"/>
              <a:t>št</a:t>
            </a:r>
            <a:r>
              <a:rPr lang="cs-CZ" dirty="0" smtClean="0"/>
              <a:t>, … ?</a:t>
            </a:r>
            <a:endParaRPr lang="cs-CZ" dirty="0"/>
          </a:p>
          <a:p>
            <a:r>
              <a:rPr lang="cs-CZ" dirty="0"/>
              <a:t>Jaké další alternace se mohou </a:t>
            </a:r>
            <a:r>
              <a:rPr lang="cs-CZ" dirty="0" smtClean="0"/>
              <a:t>objevit 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Variantní tvary l-</a:t>
            </a:r>
            <a:r>
              <a:rPr lang="cs-CZ" dirty="0" err="1" smtClean="0"/>
              <a:t>ových</a:t>
            </a:r>
            <a:r>
              <a:rPr lang="cs-CZ" dirty="0" smtClean="0"/>
              <a:t> a n/t-</a:t>
            </a:r>
            <a:r>
              <a:rPr lang="cs-CZ" dirty="0" err="1" smtClean="0"/>
              <a:t>ových</a:t>
            </a:r>
            <a:r>
              <a:rPr lang="cs-CZ" dirty="0" smtClean="0"/>
              <a:t> příčestí a odpovídajících adjektiv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endParaRPr lang="cs-CZ" dirty="0" smtClean="0"/>
          </a:p>
          <a:p>
            <a:r>
              <a:rPr lang="cs-CZ" dirty="0" err="1" smtClean="0"/>
              <a:t>Morfio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9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3"/>
            <a:ext cx="8229600" cy="191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3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05856"/>
            <a:ext cx="3657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</a:t>
            </a:r>
            <a:r>
              <a:rPr lang="en-US" i="1" dirty="0" err="1" smtClean="0"/>
              <a:t>Deriv</a:t>
            </a:r>
            <a:r>
              <a:rPr lang="en-US" i="1" dirty="0" smtClean="0"/>
              <a:t> </a:t>
            </a:r>
            <a:r>
              <a:rPr lang="en-US" dirty="0" err="1" smtClean="0"/>
              <a:t>vhodn</a:t>
            </a:r>
            <a:r>
              <a:rPr lang="cs-CZ" dirty="0" smtClean="0"/>
              <a:t>ý nástroj?</a:t>
            </a:r>
            <a:br>
              <a:rPr lang="cs-CZ" dirty="0" smtClean="0"/>
            </a:br>
            <a:r>
              <a:rPr lang="cs-CZ" dirty="0" err="1" smtClean="0"/>
              <a:t>oblben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90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3533775" cy="5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0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73" y="1600200"/>
            <a:ext cx="48220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1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5283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0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15394"/>
            <a:ext cx="7562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5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nutý</a:t>
            </a:r>
            <a:r>
              <a:rPr lang="cs-CZ" dirty="0" smtClean="0"/>
              <a:t>/-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ný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16" y="1600200"/>
            <a:ext cx="18061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13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137</Words>
  <Application>Microsoft Office PowerPoint</Application>
  <PresentationFormat>Předvádění na obrazovce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Využití nástrojů pro jevy na hranici tvarosloví a slovotvorby</vt:lpstr>
      <vt:lpstr>Variantní tvary l-ových a n/t-ových příčestí a odpovídajících adjektiv</vt:lpstr>
      <vt:lpstr>Deriv</vt:lpstr>
      <vt:lpstr>dvojice</vt:lpstr>
      <vt:lpstr>Proč není Deriv vhodný nástroj? oblben</vt:lpstr>
      <vt:lpstr>Morfio</vt:lpstr>
      <vt:lpstr>dvojice</vt:lpstr>
      <vt:lpstr>adjektiva</vt:lpstr>
      <vt:lpstr>-nutý/-[eě]ný</vt:lpstr>
      <vt:lpstr>Dluž a splácej !</vt:lpstr>
      <vt:lpstr>splacen</vt:lpstr>
      <vt:lpstr>-nulý/-lý</vt:lpstr>
      <vt:lpstr>disjunktní</vt:lpstr>
      <vt:lpstr>sedění/sezení</vt:lpstr>
      <vt:lpstr>přegenerování</vt:lpstr>
      <vt:lpstr>přegenerování</vt:lpstr>
      <vt:lpstr>MČ</vt:lpstr>
      <vt:lpstr>MČ 2, s. 473 n.</vt:lpstr>
      <vt:lpstr>Úkol na příště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nástrojů pro jevy na hranici tvarosloví a slovotvorby</dc:title>
  <dc:creator>Klára Osolsobě</dc:creator>
  <cp:lastModifiedBy>Klára Osolsobě</cp:lastModifiedBy>
  <cp:revision>10</cp:revision>
  <dcterms:created xsi:type="dcterms:W3CDTF">2014-10-22T10:32:05Z</dcterms:created>
  <dcterms:modified xsi:type="dcterms:W3CDTF">2014-11-05T10:38:44Z</dcterms:modified>
</cp:coreProperties>
</file>