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6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5pPr>
    <a:lvl6pPr marL="2286000" algn="l" defTabSz="914400" rtl="0" eaLnBrk="1" latinLnBrk="0" hangingPunct="1">
      <a:defRPr kern="1200">
        <a:solidFill>
          <a:schemeClr val="bg1"/>
        </a:solidFill>
        <a:latin typeface="Arial" charset="0"/>
        <a:ea typeface="SimSun" charset="-122"/>
        <a:cs typeface="+mn-cs"/>
      </a:defRPr>
    </a:lvl6pPr>
    <a:lvl7pPr marL="2743200" algn="l" defTabSz="914400" rtl="0" eaLnBrk="1" latinLnBrk="0" hangingPunct="1">
      <a:defRPr kern="1200">
        <a:solidFill>
          <a:schemeClr val="bg1"/>
        </a:solidFill>
        <a:latin typeface="Arial" charset="0"/>
        <a:ea typeface="SimSun" charset="-122"/>
        <a:cs typeface="+mn-cs"/>
      </a:defRPr>
    </a:lvl7pPr>
    <a:lvl8pPr marL="3200400" algn="l" defTabSz="914400" rtl="0" eaLnBrk="1" latinLnBrk="0" hangingPunct="1">
      <a:defRPr kern="1200">
        <a:solidFill>
          <a:schemeClr val="bg1"/>
        </a:solidFill>
        <a:latin typeface="Arial" charset="0"/>
        <a:ea typeface="SimSun" charset="-122"/>
        <a:cs typeface="+mn-cs"/>
      </a:defRPr>
    </a:lvl8pPr>
    <a:lvl9pPr marL="3657600" algn="l" defTabSz="914400" rtl="0" eaLnBrk="1" latinLnBrk="0" hangingPunct="1">
      <a:defRPr kern="1200">
        <a:solidFill>
          <a:schemeClr val="bg1"/>
        </a:solidFill>
        <a:latin typeface="Arial" charset="0"/>
        <a:ea typeface="SimSun"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28"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4"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5"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6"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7" name="AutoShape 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8" name="AutoShape 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9" name="AutoShape 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80" name="AutoShape 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81" name="Rectangle 9"/>
          <p:cNvSpPr>
            <a:spLocks noGrp="1" noRot="1" noChangeAspect="1" noChangeArrowheads="1"/>
          </p:cNvSpPr>
          <p:nvPr>
            <p:ph type="sldImg"/>
          </p:nvPr>
        </p:nvSpPr>
        <p:spPr bwMode="auto">
          <a:xfrm>
            <a:off x="1312863" y="1027113"/>
            <a:ext cx="4919662" cy="368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2" name="Rectangle 10"/>
          <p:cNvSpPr>
            <a:spLocks noGrp="1" noChangeArrowheads="1"/>
          </p:cNvSpPr>
          <p:nvPr>
            <p:ph type="body"/>
          </p:nvPr>
        </p:nvSpPr>
        <p:spPr bwMode="auto">
          <a:xfrm>
            <a:off x="1169988" y="5086350"/>
            <a:ext cx="5211762" cy="409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smtClean="0"/>
          </a:p>
        </p:txBody>
      </p:sp>
    </p:spTree>
    <p:extLst>
      <p:ext uri="{BB962C8B-B14F-4D97-AF65-F5344CB8AC3E}">
        <p14:creationId xmlns:p14="http://schemas.microsoft.com/office/powerpoint/2010/main" val="104413966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71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3682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312863" y="1027113"/>
            <a:ext cx="4930775" cy="36972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1793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312863" y="1027113"/>
            <a:ext cx="4929187" cy="3695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0447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2391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2814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1806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75916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0808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6873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1795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35520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96744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72362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48993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4491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6761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93479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8354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5864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38785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0193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1579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9664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59874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1420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5425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50229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192190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72295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6263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90484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3747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87193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96834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71437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4574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4533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70929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68251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13361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41423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35826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3763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314450" y="1027113"/>
            <a:ext cx="4922838" cy="3692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9252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04876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78420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Rectangle 1"/>
          <p:cNvSpPr txBox="1">
            <a:spLocks noGrp="1" noRot="1" noChangeAspect="1" noChangeArrowheads="1"/>
          </p:cNvSpPr>
          <p:nvPr>
            <p:ph type="sldImg"/>
          </p:nvPr>
        </p:nvSpPr>
        <p:spPr bwMode="auto">
          <a:xfrm>
            <a:off x="1314450" y="1027113"/>
            <a:ext cx="4918075" cy="36877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Grp="1" noChangeArrowheads="1"/>
          </p:cNvSpPr>
          <p:nvPr>
            <p:ph type="body" idx="1"/>
          </p:nvPr>
        </p:nvSpPr>
        <p:spPr bwMode="auto">
          <a:xfrm>
            <a:off x="1169988" y="5086350"/>
            <a:ext cx="5213350" cy="4003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459515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p:cNvSpPr txBox="1">
            <a:spLocks noGrp="1" noRot="1" noChangeAspect="1" noChangeArrowheads="1"/>
          </p:cNvSpPr>
          <p:nvPr>
            <p:ph type="sldImg"/>
          </p:nvPr>
        </p:nvSpPr>
        <p:spPr bwMode="auto">
          <a:xfrm>
            <a:off x="1314450" y="1027113"/>
            <a:ext cx="4918075" cy="36877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Grp="1" noChangeArrowheads="1"/>
          </p:cNvSpPr>
          <p:nvPr>
            <p:ph type="body" idx="1"/>
          </p:nvPr>
        </p:nvSpPr>
        <p:spPr bwMode="auto">
          <a:xfrm>
            <a:off x="1169988" y="5086350"/>
            <a:ext cx="5213350" cy="4003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1601721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p:cNvSpPr txBox="1">
            <a:spLocks noGrp="1" noRot="1" noChangeAspect="1" noChangeArrowheads="1"/>
          </p:cNvSpPr>
          <p:nvPr>
            <p:ph type="sldImg"/>
          </p:nvPr>
        </p:nvSpPr>
        <p:spPr bwMode="auto">
          <a:xfrm>
            <a:off x="1314450" y="1027113"/>
            <a:ext cx="4918075" cy="36877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Grp="1" noChangeArrowheads="1"/>
          </p:cNvSpPr>
          <p:nvPr>
            <p:ph type="body" idx="1"/>
          </p:nvPr>
        </p:nvSpPr>
        <p:spPr bwMode="auto">
          <a:xfrm>
            <a:off x="1169988" y="5086350"/>
            <a:ext cx="5213350" cy="4003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05348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2878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36982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19829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p:cNvSpPr txBox="1">
            <a:spLocks noGrp="1" noRot="1" noChangeAspect="1" noChangeArrowheads="1"/>
          </p:cNvSpPr>
          <p:nvPr>
            <p:ph type="sldImg"/>
          </p:nvPr>
        </p:nvSpPr>
        <p:spPr bwMode="auto">
          <a:xfrm>
            <a:off x="1314450" y="1027113"/>
            <a:ext cx="4921250" cy="369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9252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0305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314450" y="1027113"/>
            <a:ext cx="4924425" cy="3694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7037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2341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1169988" y="5086350"/>
            <a:ext cx="5213350" cy="4094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070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cs-CZ" smtClean="0"/>
              <a:t>Kliknutím lze upravit styl.</a:t>
            </a:r>
            <a:endParaRPr lang="cs-CZ"/>
          </a:p>
        </p:txBody>
      </p:sp>
      <p:sp>
        <p:nvSpPr>
          <p:cNvPr id="3" name="Podnadpis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datum 3"/>
          <p:cNvSpPr>
            <a:spLocks noGrp="1"/>
          </p:cNvSpPr>
          <p:nvPr>
            <p:ph type="dt" idx="10"/>
          </p:nvPr>
        </p:nvSpPr>
        <p:spPr/>
        <p:txBody>
          <a:bodyPr/>
          <a:lstStyle>
            <a:lvl1pPr>
              <a:defRPr/>
            </a:lvl1pPr>
          </a:lstStyle>
          <a:p>
            <a:endParaRPr lang="es-ES" altLang="cs-CZ"/>
          </a:p>
        </p:txBody>
      </p:sp>
      <p:sp>
        <p:nvSpPr>
          <p:cNvPr id="5" name="Zástupný symbol pro zápatí 4"/>
          <p:cNvSpPr>
            <a:spLocks noGrp="1"/>
          </p:cNvSpPr>
          <p:nvPr>
            <p:ph type="ftr" idx="11"/>
          </p:nvPr>
        </p:nvSpPr>
        <p:spPr/>
        <p:txBody>
          <a:bodyPr/>
          <a:lstStyle>
            <a:lvl1pPr>
              <a:defRPr/>
            </a:lvl1pPr>
          </a:lstStyle>
          <a:p>
            <a:endParaRPr lang="es-ES" altLang="cs-CZ"/>
          </a:p>
        </p:txBody>
      </p:sp>
      <p:sp>
        <p:nvSpPr>
          <p:cNvPr id="6" name="Zástupný symbol pro číslo snímku 5"/>
          <p:cNvSpPr>
            <a:spLocks noGrp="1"/>
          </p:cNvSpPr>
          <p:nvPr>
            <p:ph type="sldNum" idx="12"/>
          </p:nvPr>
        </p:nvSpPr>
        <p:spPr/>
        <p:txBody>
          <a:bodyPr/>
          <a:lstStyle>
            <a:lvl1pPr>
              <a:defRPr/>
            </a:lvl1pPr>
          </a:lstStyle>
          <a:p>
            <a:fld id="{989D6066-78C2-4FA2-AB5D-FADADCDD1AA0}" type="slidenum">
              <a:rPr lang="es-ES" altLang="cs-CZ"/>
              <a:pPr/>
              <a:t>‹#›</a:t>
            </a:fld>
            <a:endParaRPr lang="es-ES" altLang="cs-CZ"/>
          </a:p>
        </p:txBody>
      </p:sp>
    </p:spTree>
    <p:extLst>
      <p:ext uri="{BB962C8B-B14F-4D97-AF65-F5344CB8AC3E}">
        <p14:creationId xmlns:p14="http://schemas.microsoft.com/office/powerpoint/2010/main" val="81738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idx="10"/>
          </p:nvPr>
        </p:nvSpPr>
        <p:spPr/>
        <p:txBody>
          <a:bodyPr/>
          <a:lstStyle>
            <a:lvl1pPr>
              <a:defRPr/>
            </a:lvl1pPr>
          </a:lstStyle>
          <a:p>
            <a:endParaRPr lang="es-ES" altLang="cs-CZ"/>
          </a:p>
        </p:txBody>
      </p:sp>
      <p:sp>
        <p:nvSpPr>
          <p:cNvPr id="5" name="Zástupný symbol pro zápatí 4"/>
          <p:cNvSpPr>
            <a:spLocks noGrp="1"/>
          </p:cNvSpPr>
          <p:nvPr>
            <p:ph type="ftr" idx="11"/>
          </p:nvPr>
        </p:nvSpPr>
        <p:spPr/>
        <p:txBody>
          <a:bodyPr/>
          <a:lstStyle>
            <a:lvl1pPr>
              <a:defRPr/>
            </a:lvl1pPr>
          </a:lstStyle>
          <a:p>
            <a:endParaRPr lang="es-ES" altLang="cs-CZ"/>
          </a:p>
        </p:txBody>
      </p:sp>
      <p:sp>
        <p:nvSpPr>
          <p:cNvPr id="6" name="Zástupný symbol pro číslo snímku 5"/>
          <p:cNvSpPr>
            <a:spLocks noGrp="1"/>
          </p:cNvSpPr>
          <p:nvPr>
            <p:ph type="sldNum" idx="12"/>
          </p:nvPr>
        </p:nvSpPr>
        <p:spPr/>
        <p:txBody>
          <a:bodyPr/>
          <a:lstStyle>
            <a:lvl1pPr>
              <a:defRPr/>
            </a:lvl1pPr>
          </a:lstStyle>
          <a:p>
            <a:fld id="{771547CD-4A6A-47B2-98DE-3990EC478A9B}" type="slidenum">
              <a:rPr lang="es-ES" altLang="cs-CZ"/>
              <a:pPr/>
              <a:t>‹#›</a:t>
            </a:fld>
            <a:endParaRPr lang="es-ES" altLang="cs-CZ"/>
          </a:p>
        </p:txBody>
      </p:sp>
    </p:spTree>
    <p:extLst>
      <p:ext uri="{BB962C8B-B14F-4D97-AF65-F5344CB8AC3E}">
        <p14:creationId xmlns:p14="http://schemas.microsoft.com/office/powerpoint/2010/main" val="61543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96150" y="301625"/>
            <a:ext cx="2263775" cy="644207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3238" y="301625"/>
            <a:ext cx="6640512" cy="644207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idx="10"/>
          </p:nvPr>
        </p:nvSpPr>
        <p:spPr/>
        <p:txBody>
          <a:bodyPr/>
          <a:lstStyle>
            <a:lvl1pPr>
              <a:defRPr/>
            </a:lvl1pPr>
          </a:lstStyle>
          <a:p>
            <a:endParaRPr lang="es-ES" altLang="cs-CZ"/>
          </a:p>
        </p:txBody>
      </p:sp>
      <p:sp>
        <p:nvSpPr>
          <p:cNvPr id="5" name="Zástupný symbol pro zápatí 4"/>
          <p:cNvSpPr>
            <a:spLocks noGrp="1"/>
          </p:cNvSpPr>
          <p:nvPr>
            <p:ph type="ftr" idx="11"/>
          </p:nvPr>
        </p:nvSpPr>
        <p:spPr/>
        <p:txBody>
          <a:bodyPr/>
          <a:lstStyle>
            <a:lvl1pPr>
              <a:defRPr/>
            </a:lvl1pPr>
          </a:lstStyle>
          <a:p>
            <a:endParaRPr lang="es-ES" altLang="cs-CZ"/>
          </a:p>
        </p:txBody>
      </p:sp>
      <p:sp>
        <p:nvSpPr>
          <p:cNvPr id="6" name="Zástupný symbol pro číslo snímku 5"/>
          <p:cNvSpPr>
            <a:spLocks noGrp="1"/>
          </p:cNvSpPr>
          <p:nvPr>
            <p:ph type="sldNum" idx="12"/>
          </p:nvPr>
        </p:nvSpPr>
        <p:spPr/>
        <p:txBody>
          <a:bodyPr/>
          <a:lstStyle>
            <a:lvl1pPr>
              <a:defRPr/>
            </a:lvl1pPr>
          </a:lstStyle>
          <a:p>
            <a:fld id="{B4602594-E9D7-431B-A4CD-0B23B1CDD725}" type="slidenum">
              <a:rPr lang="es-ES" altLang="cs-CZ"/>
              <a:pPr/>
              <a:t>‹#›</a:t>
            </a:fld>
            <a:endParaRPr lang="es-ES" altLang="cs-CZ"/>
          </a:p>
        </p:txBody>
      </p:sp>
    </p:spTree>
    <p:extLst>
      <p:ext uri="{BB962C8B-B14F-4D97-AF65-F5344CB8AC3E}">
        <p14:creationId xmlns:p14="http://schemas.microsoft.com/office/powerpoint/2010/main" val="407261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503238" y="301625"/>
            <a:ext cx="9056687" cy="124777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503238" y="1768475"/>
            <a:ext cx="4451350" cy="49752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5106988" y="1768475"/>
            <a:ext cx="4452937" cy="4975225"/>
          </a:xfrm>
        </p:spPr>
        <p:txBody>
          <a:bodyPr/>
          <a:lstStyle/>
          <a:p>
            <a:endParaRPr lang="cs-CZ"/>
          </a:p>
        </p:txBody>
      </p:sp>
      <p:sp>
        <p:nvSpPr>
          <p:cNvPr id="5" name="Zástupný symbol pro datum 4"/>
          <p:cNvSpPr>
            <a:spLocks noGrp="1"/>
          </p:cNvSpPr>
          <p:nvPr>
            <p:ph type="dt" idx="10"/>
          </p:nvPr>
        </p:nvSpPr>
        <p:spPr>
          <a:xfrm>
            <a:off x="503238" y="6886575"/>
            <a:ext cx="2333625" cy="506413"/>
          </a:xfrm>
        </p:spPr>
        <p:txBody>
          <a:bodyPr/>
          <a:lstStyle>
            <a:lvl1pPr>
              <a:defRPr/>
            </a:lvl1pPr>
          </a:lstStyle>
          <a:p>
            <a:endParaRPr lang="es-ES" altLang="cs-CZ"/>
          </a:p>
        </p:txBody>
      </p:sp>
      <p:sp>
        <p:nvSpPr>
          <p:cNvPr id="6" name="Zástupný symbol pro zápatí 5"/>
          <p:cNvSpPr>
            <a:spLocks noGrp="1"/>
          </p:cNvSpPr>
          <p:nvPr>
            <p:ph type="ftr" idx="11"/>
          </p:nvPr>
        </p:nvSpPr>
        <p:spPr>
          <a:xfrm>
            <a:off x="3448050" y="6886575"/>
            <a:ext cx="3181350" cy="506413"/>
          </a:xfrm>
        </p:spPr>
        <p:txBody>
          <a:bodyPr/>
          <a:lstStyle>
            <a:lvl1pPr>
              <a:defRPr/>
            </a:lvl1pPr>
          </a:lstStyle>
          <a:p>
            <a:endParaRPr lang="es-ES" altLang="cs-CZ"/>
          </a:p>
        </p:txBody>
      </p:sp>
      <p:sp>
        <p:nvSpPr>
          <p:cNvPr id="7" name="Zástupný symbol pro číslo snímku 6"/>
          <p:cNvSpPr>
            <a:spLocks noGrp="1"/>
          </p:cNvSpPr>
          <p:nvPr>
            <p:ph type="sldNum" idx="12"/>
          </p:nvPr>
        </p:nvSpPr>
        <p:spPr>
          <a:xfrm>
            <a:off x="7227888" y="6886575"/>
            <a:ext cx="2333625" cy="506413"/>
          </a:xfrm>
        </p:spPr>
        <p:txBody>
          <a:bodyPr/>
          <a:lstStyle>
            <a:lvl1pPr>
              <a:defRPr/>
            </a:lvl1pPr>
          </a:lstStyle>
          <a:p>
            <a:fld id="{8B7B1219-BC7B-4F4A-966E-28FE9D3522C9}" type="slidenum">
              <a:rPr lang="es-ES" altLang="cs-CZ"/>
              <a:pPr/>
              <a:t>‹#›</a:t>
            </a:fld>
            <a:endParaRPr lang="es-ES" altLang="cs-CZ"/>
          </a:p>
        </p:txBody>
      </p:sp>
    </p:spTree>
    <p:extLst>
      <p:ext uri="{BB962C8B-B14F-4D97-AF65-F5344CB8AC3E}">
        <p14:creationId xmlns:p14="http://schemas.microsoft.com/office/powerpoint/2010/main" val="64469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503238" y="301625"/>
            <a:ext cx="9056687" cy="1247775"/>
          </a:xfrm>
        </p:spPr>
        <p:txBody>
          <a:bodyPr/>
          <a:lstStyle/>
          <a:p>
            <a:r>
              <a:rPr lang="cs-CZ" smtClean="0"/>
              <a:t>Kliknutím lze upravit styl.</a:t>
            </a:r>
            <a:endParaRPr lang="cs-CZ"/>
          </a:p>
        </p:txBody>
      </p:sp>
      <p:sp>
        <p:nvSpPr>
          <p:cNvPr id="3" name="Zástupný symbol pro datum 2"/>
          <p:cNvSpPr>
            <a:spLocks noGrp="1"/>
          </p:cNvSpPr>
          <p:nvPr>
            <p:ph type="dt" idx="10"/>
          </p:nvPr>
        </p:nvSpPr>
        <p:spPr>
          <a:xfrm>
            <a:off x="503238" y="6886575"/>
            <a:ext cx="2333625" cy="506413"/>
          </a:xfrm>
        </p:spPr>
        <p:txBody>
          <a:bodyPr/>
          <a:lstStyle>
            <a:lvl1pPr>
              <a:defRPr/>
            </a:lvl1pPr>
          </a:lstStyle>
          <a:p>
            <a:endParaRPr lang="es-ES" altLang="cs-CZ"/>
          </a:p>
        </p:txBody>
      </p:sp>
      <p:sp>
        <p:nvSpPr>
          <p:cNvPr id="4" name="Zástupný symbol pro zápatí 3"/>
          <p:cNvSpPr>
            <a:spLocks noGrp="1"/>
          </p:cNvSpPr>
          <p:nvPr>
            <p:ph type="ftr" idx="11"/>
          </p:nvPr>
        </p:nvSpPr>
        <p:spPr>
          <a:xfrm>
            <a:off x="3448050" y="6886575"/>
            <a:ext cx="3181350" cy="506413"/>
          </a:xfrm>
        </p:spPr>
        <p:txBody>
          <a:bodyPr/>
          <a:lstStyle>
            <a:lvl1pPr>
              <a:defRPr/>
            </a:lvl1pPr>
          </a:lstStyle>
          <a:p>
            <a:endParaRPr lang="es-ES" altLang="cs-CZ"/>
          </a:p>
        </p:txBody>
      </p:sp>
      <p:sp>
        <p:nvSpPr>
          <p:cNvPr id="5" name="Zástupný symbol pro číslo snímku 4"/>
          <p:cNvSpPr>
            <a:spLocks noGrp="1"/>
          </p:cNvSpPr>
          <p:nvPr>
            <p:ph type="sldNum" idx="12"/>
          </p:nvPr>
        </p:nvSpPr>
        <p:spPr>
          <a:xfrm>
            <a:off x="7227888" y="6886575"/>
            <a:ext cx="2333625" cy="506413"/>
          </a:xfrm>
        </p:spPr>
        <p:txBody>
          <a:bodyPr/>
          <a:lstStyle>
            <a:lvl1pPr>
              <a:defRPr/>
            </a:lvl1pPr>
          </a:lstStyle>
          <a:p>
            <a:fld id="{0AED819E-382E-4DBC-87CA-DA658D07FCBB}" type="slidenum">
              <a:rPr lang="es-ES" altLang="cs-CZ"/>
              <a:pPr/>
              <a:t>‹#›</a:t>
            </a:fld>
            <a:endParaRPr lang="es-ES" altLang="cs-CZ"/>
          </a:p>
        </p:txBody>
      </p:sp>
    </p:spTree>
    <p:extLst>
      <p:ext uri="{BB962C8B-B14F-4D97-AF65-F5344CB8AC3E}">
        <p14:creationId xmlns:p14="http://schemas.microsoft.com/office/powerpoint/2010/main" val="141227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cs-CZ" smtClean="0"/>
              <a:t>Kliknutím lze upravit styl.</a:t>
            </a:r>
            <a:endParaRPr lang="cs-CZ"/>
          </a:p>
        </p:txBody>
      </p:sp>
      <p:sp>
        <p:nvSpPr>
          <p:cNvPr id="3" name="Podnadpis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Tree>
    <p:extLst>
      <p:ext uri="{BB962C8B-B14F-4D97-AF65-F5344CB8AC3E}">
        <p14:creationId xmlns:p14="http://schemas.microsoft.com/office/powerpoint/2010/main" val="114737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06053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37326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741363" y="2101850"/>
            <a:ext cx="4219575"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13338" y="2101850"/>
            <a:ext cx="4221162"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4429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73748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375883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idx="10"/>
          </p:nvPr>
        </p:nvSpPr>
        <p:spPr/>
        <p:txBody>
          <a:bodyPr/>
          <a:lstStyle>
            <a:lvl1pPr>
              <a:defRPr/>
            </a:lvl1pPr>
          </a:lstStyle>
          <a:p>
            <a:endParaRPr lang="es-ES" altLang="cs-CZ"/>
          </a:p>
        </p:txBody>
      </p:sp>
      <p:sp>
        <p:nvSpPr>
          <p:cNvPr id="5" name="Zástupný symbol pro zápatí 4"/>
          <p:cNvSpPr>
            <a:spLocks noGrp="1"/>
          </p:cNvSpPr>
          <p:nvPr>
            <p:ph type="ftr" idx="11"/>
          </p:nvPr>
        </p:nvSpPr>
        <p:spPr/>
        <p:txBody>
          <a:bodyPr/>
          <a:lstStyle>
            <a:lvl1pPr>
              <a:defRPr/>
            </a:lvl1pPr>
          </a:lstStyle>
          <a:p>
            <a:endParaRPr lang="es-ES" altLang="cs-CZ"/>
          </a:p>
        </p:txBody>
      </p:sp>
      <p:sp>
        <p:nvSpPr>
          <p:cNvPr id="6" name="Zástupný symbol pro číslo snímku 5"/>
          <p:cNvSpPr>
            <a:spLocks noGrp="1"/>
          </p:cNvSpPr>
          <p:nvPr>
            <p:ph type="sldNum" idx="12"/>
          </p:nvPr>
        </p:nvSpPr>
        <p:spPr/>
        <p:txBody>
          <a:bodyPr/>
          <a:lstStyle>
            <a:lvl1pPr>
              <a:defRPr/>
            </a:lvl1pPr>
          </a:lstStyle>
          <a:p>
            <a:fld id="{EC061520-0733-4632-BF26-594707266C29}" type="slidenum">
              <a:rPr lang="es-ES" altLang="cs-CZ"/>
              <a:pPr/>
              <a:t>‹#›</a:t>
            </a:fld>
            <a:endParaRPr lang="es-ES" altLang="cs-CZ"/>
          </a:p>
        </p:txBody>
      </p:sp>
    </p:spTree>
    <p:extLst>
      <p:ext uri="{BB962C8B-B14F-4D97-AF65-F5344CB8AC3E}">
        <p14:creationId xmlns:p14="http://schemas.microsoft.com/office/powerpoint/2010/main" val="889813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491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377683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562015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582834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186613" y="555625"/>
            <a:ext cx="2147887" cy="62944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741363" y="555625"/>
            <a:ext cx="6292850" cy="62944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17627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idx="10"/>
          </p:nvPr>
        </p:nvSpPr>
        <p:spPr/>
        <p:txBody>
          <a:bodyPr/>
          <a:lstStyle>
            <a:lvl1pPr>
              <a:defRPr/>
            </a:lvl1pPr>
          </a:lstStyle>
          <a:p>
            <a:endParaRPr lang="es-ES" altLang="cs-CZ"/>
          </a:p>
        </p:txBody>
      </p:sp>
      <p:sp>
        <p:nvSpPr>
          <p:cNvPr id="5" name="Zástupný symbol pro zápatí 4"/>
          <p:cNvSpPr>
            <a:spLocks noGrp="1"/>
          </p:cNvSpPr>
          <p:nvPr>
            <p:ph type="ftr" idx="11"/>
          </p:nvPr>
        </p:nvSpPr>
        <p:spPr/>
        <p:txBody>
          <a:bodyPr/>
          <a:lstStyle>
            <a:lvl1pPr>
              <a:defRPr/>
            </a:lvl1pPr>
          </a:lstStyle>
          <a:p>
            <a:endParaRPr lang="es-ES" altLang="cs-CZ"/>
          </a:p>
        </p:txBody>
      </p:sp>
      <p:sp>
        <p:nvSpPr>
          <p:cNvPr id="6" name="Zástupný symbol pro číslo snímku 5"/>
          <p:cNvSpPr>
            <a:spLocks noGrp="1"/>
          </p:cNvSpPr>
          <p:nvPr>
            <p:ph type="sldNum" idx="12"/>
          </p:nvPr>
        </p:nvSpPr>
        <p:spPr/>
        <p:txBody>
          <a:bodyPr/>
          <a:lstStyle>
            <a:lvl1pPr>
              <a:defRPr/>
            </a:lvl1pPr>
          </a:lstStyle>
          <a:p>
            <a:fld id="{7AA30492-42F5-4ED6-835C-48B998823C40}" type="slidenum">
              <a:rPr lang="es-ES" altLang="cs-CZ"/>
              <a:pPr/>
              <a:t>‹#›</a:t>
            </a:fld>
            <a:endParaRPr lang="es-ES" altLang="cs-CZ"/>
          </a:p>
        </p:txBody>
      </p:sp>
    </p:spTree>
    <p:extLst>
      <p:ext uri="{BB962C8B-B14F-4D97-AF65-F5344CB8AC3E}">
        <p14:creationId xmlns:p14="http://schemas.microsoft.com/office/powerpoint/2010/main" val="388362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3238" y="1768475"/>
            <a:ext cx="445135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06988" y="1768475"/>
            <a:ext cx="4452937"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idx="10"/>
          </p:nvPr>
        </p:nvSpPr>
        <p:spPr/>
        <p:txBody>
          <a:bodyPr/>
          <a:lstStyle>
            <a:lvl1pPr>
              <a:defRPr/>
            </a:lvl1pPr>
          </a:lstStyle>
          <a:p>
            <a:endParaRPr lang="es-ES" altLang="cs-CZ"/>
          </a:p>
        </p:txBody>
      </p:sp>
      <p:sp>
        <p:nvSpPr>
          <p:cNvPr id="6" name="Zástupný symbol pro zápatí 5"/>
          <p:cNvSpPr>
            <a:spLocks noGrp="1"/>
          </p:cNvSpPr>
          <p:nvPr>
            <p:ph type="ftr" idx="11"/>
          </p:nvPr>
        </p:nvSpPr>
        <p:spPr/>
        <p:txBody>
          <a:bodyPr/>
          <a:lstStyle>
            <a:lvl1pPr>
              <a:defRPr/>
            </a:lvl1pPr>
          </a:lstStyle>
          <a:p>
            <a:endParaRPr lang="es-ES" altLang="cs-CZ"/>
          </a:p>
        </p:txBody>
      </p:sp>
      <p:sp>
        <p:nvSpPr>
          <p:cNvPr id="7" name="Zástupný symbol pro číslo snímku 6"/>
          <p:cNvSpPr>
            <a:spLocks noGrp="1"/>
          </p:cNvSpPr>
          <p:nvPr>
            <p:ph type="sldNum" idx="12"/>
          </p:nvPr>
        </p:nvSpPr>
        <p:spPr/>
        <p:txBody>
          <a:bodyPr/>
          <a:lstStyle>
            <a:lvl1pPr>
              <a:defRPr/>
            </a:lvl1pPr>
          </a:lstStyle>
          <a:p>
            <a:fld id="{BC546BFF-B3C0-43C2-9F0F-4BA673A9EBF2}" type="slidenum">
              <a:rPr lang="es-ES" altLang="cs-CZ"/>
              <a:pPr/>
              <a:t>‹#›</a:t>
            </a:fld>
            <a:endParaRPr lang="es-ES" altLang="cs-CZ"/>
          </a:p>
        </p:txBody>
      </p:sp>
    </p:spTree>
    <p:extLst>
      <p:ext uri="{BB962C8B-B14F-4D97-AF65-F5344CB8AC3E}">
        <p14:creationId xmlns:p14="http://schemas.microsoft.com/office/powerpoint/2010/main" val="37561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idx="10"/>
          </p:nvPr>
        </p:nvSpPr>
        <p:spPr/>
        <p:txBody>
          <a:bodyPr/>
          <a:lstStyle>
            <a:lvl1pPr>
              <a:defRPr/>
            </a:lvl1pPr>
          </a:lstStyle>
          <a:p>
            <a:endParaRPr lang="es-ES" altLang="cs-CZ"/>
          </a:p>
        </p:txBody>
      </p:sp>
      <p:sp>
        <p:nvSpPr>
          <p:cNvPr id="8" name="Zástupný symbol pro zápatí 7"/>
          <p:cNvSpPr>
            <a:spLocks noGrp="1"/>
          </p:cNvSpPr>
          <p:nvPr>
            <p:ph type="ftr" idx="11"/>
          </p:nvPr>
        </p:nvSpPr>
        <p:spPr/>
        <p:txBody>
          <a:bodyPr/>
          <a:lstStyle>
            <a:lvl1pPr>
              <a:defRPr/>
            </a:lvl1pPr>
          </a:lstStyle>
          <a:p>
            <a:endParaRPr lang="es-ES" altLang="cs-CZ"/>
          </a:p>
        </p:txBody>
      </p:sp>
      <p:sp>
        <p:nvSpPr>
          <p:cNvPr id="9" name="Zástupný symbol pro číslo snímku 8"/>
          <p:cNvSpPr>
            <a:spLocks noGrp="1"/>
          </p:cNvSpPr>
          <p:nvPr>
            <p:ph type="sldNum" idx="12"/>
          </p:nvPr>
        </p:nvSpPr>
        <p:spPr/>
        <p:txBody>
          <a:bodyPr/>
          <a:lstStyle>
            <a:lvl1pPr>
              <a:defRPr/>
            </a:lvl1pPr>
          </a:lstStyle>
          <a:p>
            <a:fld id="{E8C8185F-4FD9-4D25-B094-7354DDBC188D}" type="slidenum">
              <a:rPr lang="es-ES" altLang="cs-CZ"/>
              <a:pPr/>
              <a:t>‹#›</a:t>
            </a:fld>
            <a:endParaRPr lang="es-ES" altLang="cs-CZ"/>
          </a:p>
        </p:txBody>
      </p:sp>
    </p:spTree>
    <p:extLst>
      <p:ext uri="{BB962C8B-B14F-4D97-AF65-F5344CB8AC3E}">
        <p14:creationId xmlns:p14="http://schemas.microsoft.com/office/powerpoint/2010/main" val="356460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idx="10"/>
          </p:nvPr>
        </p:nvSpPr>
        <p:spPr/>
        <p:txBody>
          <a:bodyPr/>
          <a:lstStyle>
            <a:lvl1pPr>
              <a:defRPr/>
            </a:lvl1pPr>
          </a:lstStyle>
          <a:p>
            <a:endParaRPr lang="es-ES" altLang="cs-CZ"/>
          </a:p>
        </p:txBody>
      </p:sp>
      <p:sp>
        <p:nvSpPr>
          <p:cNvPr id="4" name="Zástupný symbol pro zápatí 3"/>
          <p:cNvSpPr>
            <a:spLocks noGrp="1"/>
          </p:cNvSpPr>
          <p:nvPr>
            <p:ph type="ftr" idx="11"/>
          </p:nvPr>
        </p:nvSpPr>
        <p:spPr/>
        <p:txBody>
          <a:bodyPr/>
          <a:lstStyle>
            <a:lvl1pPr>
              <a:defRPr/>
            </a:lvl1pPr>
          </a:lstStyle>
          <a:p>
            <a:endParaRPr lang="es-ES" altLang="cs-CZ"/>
          </a:p>
        </p:txBody>
      </p:sp>
      <p:sp>
        <p:nvSpPr>
          <p:cNvPr id="5" name="Zástupný symbol pro číslo snímku 4"/>
          <p:cNvSpPr>
            <a:spLocks noGrp="1"/>
          </p:cNvSpPr>
          <p:nvPr>
            <p:ph type="sldNum" idx="12"/>
          </p:nvPr>
        </p:nvSpPr>
        <p:spPr/>
        <p:txBody>
          <a:bodyPr/>
          <a:lstStyle>
            <a:lvl1pPr>
              <a:defRPr/>
            </a:lvl1pPr>
          </a:lstStyle>
          <a:p>
            <a:fld id="{29E92DD1-EF87-4771-B51A-5A8CC5901573}" type="slidenum">
              <a:rPr lang="es-ES" altLang="cs-CZ"/>
              <a:pPr/>
              <a:t>‹#›</a:t>
            </a:fld>
            <a:endParaRPr lang="es-ES" altLang="cs-CZ"/>
          </a:p>
        </p:txBody>
      </p:sp>
    </p:spTree>
    <p:extLst>
      <p:ext uri="{BB962C8B-B14F-4D97-AF65-F5344CB8AC3E}">
        <p14:creationId xmlns:p14="http://schemas.microsoft.com/office/powerpoint/2010/main" val="396090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idx="10"/>
          </p:nvPr>
        </p:nvSpPr>
        <p:spPr/>
        <p:txBody>
          <a:bodyPr/>
          <a:lstStyle>
            <a:lvl1pPr>
              <a:defRPr/>
            </a:lvl1pPr>
          </a:lstStyle>
          <a:p>
            <a:endParaRPr lang="es-ES" altLang="cs-CZ"/>
          </a:p>
        </p:txBody>
      </p:sp>
      <p:sp>
        <p:nvSpPr>
          <p:cNvPr id="3" name="Zástupný symbol pro zápatí 2"/>
          <p:cNvSpPr>
            <a:spLocks noGrp="1"/>
          </p:cNvSpPr>
          <p:nvPr>
            <p:ph type="ftr" idx="11"/>
          </p:nvPr>
        </p:nvSpPr>
        <p:spPr/>
        <p:txBody>
          <a:bodyPr/>
          <a:lstStyle>
            <a:lvl1pPr>
              <a:defRPr/>
            </a:lvl1pPr>
          </a:lstStyle>
          <a:p>
            <a:endParaRPr lang="es-ES" altLang="cs-CZ"/>
          </a:p>
        </p:txBody>
      </p:sp>
      <p:sp>
        <p:nvSpPr>
          <p:cNvPr id="4" name="Zástupný symbol pro číslo snímku 3"/>
          <p:cNvSpPr>
            <a:spLocks noGrp="1"/>
          </p:cNvSpPr>
          <p:nvPr>
            <p:ph type="sldNum" idx="12"/>
          </p:nvPr>
        </p:nvSpPr>
        <p:spPr/>
        <p:txBody>
          <a:bodyPr/>
          <a:lstStyle>
            <a:lvl1pPr>
              <a:defRPr/>
            </a:lvl1pPr>
          </a:lstStyle>
          <a:p>
            <a:fld id="{5ED343D5-ABE8-40FA-AA2F-50253DF733DB}" type="slidenum">
              <a:rPr lang="es-ES" altLang="cs-CZ"/>
              <a:pPr/>
              <a:t>‹#›</a:t>
            </a:fld>
            <a:endParaRPr lang="es-ES" altLang="cs-CZ"/>
          </a:p>
        </p:txBody>
      </p:sp>
    </p:spTree>
    <p:extLst>
      <p:ext uri="{BB962C8B-B14F-4D97-AF65-F5344CB8AC3E}">
        <p14:creationId xmlns:p14="http://schemas.microsoft.com/office/powerpoint/2010/main" val="316677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idx="10"/>
          </p:nvPr>
        </p:nvSpPr>
        <p:spPr/>
        <p:txBody>
          <a:bodyPr/>
          <a:lstStyle>
            <a:lvl1pPr>
              <a:defRPr/>
            </a:lvl1pPr>
          </a:lstStyle>
          <a:p>
            <a:endParaRPr lang="es-ES" altLang="cs-CZ"/>
          </a:p>
        </p:txBody>
      </p:sp>
      <p:sp>
        <p:nvSpPr>
          <p:cNvPr id="6" name="Zástupný symbol pro zápatí 5"/>
          <p:cNvSpPr>
            <a:spLocks noGrp="1"/>
          </p:cNvSpPr>
          <p:nvPr>
            <p:ph type="ftr" idx="11"/>
          </p:nvPr>
        </p:nvSpPr>
        <p:spPr/>
        <p:txBody>
          <a:bodyPr/>
          <a:lstStyle>
            <a:lvl1pPr>
              <a:defRPr/>
            </a:lvl1pPr>
          </a:lstStyle>
          <a:p>
            <a:endParaRPr lang="es-ES" altLang="cs-CZ"/>
          </a:p>
        </p:txBody>
      </p:sp>
      <p:sp>
        <p:nvSpPr>
          <p:cNvPr id="7" name="Zástupný symbol pro číslo snímku 6"/>
          <p:cNvSpPr>
            <a:spLocks noGrp="1"/>
          </p:cNvSpPr>
          <p:nvPr>
            <p:ph type="sldNum" idx="12"/>
          </p:nvPr>
        </p:nvSpPr>
        <p:spPr/>
        <p:txBody>
          <a:bodyPr/>
          <a:lstStyle>
            <a:lvl1pPr>
              <a:defRPr/>
            </a:lvl1pPr>
          </a:lstStyle>
          <a:p>
            <a:fld id="{E3A70B14-023F-4AA6-827C-05BD4DA6AC99}" type="slidenum">
              <a:rPr lang="es-ES" altLang="cs-CZ"/>
              <a:pPr/>
              <a:t>‹#›</a:t>
            </a:fld>
            <a:endParaRPr lang="es-ES" altLang="cs-CZ"/>
          </a:p>
        </p:txBody>
      </p:sp>
    </p:spTree>
    <p:extLst>
      <p:ext uri="{BB962C8B-B14F-4D97-AF65-F5344CB8AC3E}">
        <p14:creationId xmlns:p14="http://schemas.microsoft.com/office/powerpoint/2010/main" val="345612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idx="10"/>
          </p:nvPr>
        </p:nvSpPr>
        <p:spPr/>
        <p:txBody>
          <a:bodyPr/>
          <a:lstStyle>
            <a:lvl1pPr>
              <a:defRPr/>
            </a:lvl1pPr>
          </a:lstStyle>
          <a:p>
            <a:endParaRPr lang="es-ES" altLang="cs-CZ"/>
          </a:p>
        </p:txBody>
      </p:sp>
      <p:sp>
        <p:nvSpPr>
          <p:cNvPr id="6" name="Zástupný symbol pro zápatí 5"/>
          <p:cNvSpPr>
            <a:spLocks noGrp="1"/>
          </p:cNvSpPr>
          <p:nvPr>
            <p:ph type="ftr" idx="11"/>
          </p:nvPr>
        </p:nvSpPr>
        <p:spPr/>
        <p:txBody>
          <a:bodyPr/>
          <a:lstStyle>
            <a:lvl1pPr>
              <a:defRPr/>
            </a:lvl1pPr>
          </a:lstStyle>
          <a:p>
            <a:endParaRPr lang="es-ES" altLang="cs-CZ"/>
          </a:p>
        </p:txBody>
      </p:sp>
      <p:sp>
        <p:nvSpPr>
          <p:cNvPr id="7" name="Zástupný symbol pro číslo snímku 6"/>
          <p:cNvSpPr>
            <a:spLocks noGrp="1"/>
          </p:cNvSpPr>
          <p:nvPr>
            <p:ph type="sldNum" idx="12"/>
          </p:nvPr>
        </p:nvSpPr>
        <p:spPr/>
        <p:txBody>
          <a:bodyPr/>
          <a:lstStyle>
            <a:lvl1pPr>
              <a:defRPr/>
            </a:lvl1pPr>
          </a:lstStyle>
          <a:p>
            <a:fld id="{511D5F85-0D7D-4F4D-AD66-77EEBC01D20F}" type="slidenum">
              <a:rPr lang="es-ES" altLang="cs-CZ"/>
              <a:pPr/>
              <a:t>‹#›</a:t>
            </a:fld>
            <a:endParaRPr lang="es-ES" altLang="cs-CZ"/>
          </a:p>
        </p:txBody>
      </p:sp>
    </p:spTree>
    <p:extLst>
      <p:ext uri="{BB962C8B-B14F-4D97-AF65-F5344CB8AC3E}">
        <p14:creationId xmlns:p14="http://schemas.microsoft.com/office/powerpoint/2010/main" val="200765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56687"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smtClean="0"/>
              <a:t>Pulse para editar el formato del texto de título</a:t>
            </a:r>
          </a:p>
        </p:txBody>
      </p:sp>
      <p:sp>
        <p:nvSpPr>
          <p:cNvPr id="1026" name="Rectangle 2"/>
          <p:cNvSpPr>
            <a:spLocks noGrp="1" noChangeArrowheads="1"/>
          </p:cNvSpPr>
          <p:nvPr>
            <p:ph type="body" idx="1"/>
          </p:nvPr>
        </p:nvSpPr>
        <p:spPr bwMode="auto">
          <a:xfrm>
            <a:off x="503238" y="1768475"/>
            <a:ext cx="9056687" cy="497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cs-CZ" smtClean="0"/>
              <a:t>Pulse para editar los formatos del texto del esquema</a:t>
            </a:r>
          </a:p>
          <a:p>
            <a:pPr lvl="1"/>
            <a:r>
              <a:rPr lang="en-GB" altLang="cs-CZ" smtClean="0"/>
              <a:t>Segundo nivel del esquema</a:t>
            </a:r>
          </a:p>
          <a:p>
            <a:pPr lvl="2"/>
            <a:r>
              <a:rPr lang="en-GB" altLang="cs-CZ" smtClean="0"/>
              <a:t>Tercer nivel del esquema</a:t>
            </a:r>
          </a:p>
          <a:p>
            <a:pPr lvl="3"/>
            <a:r>
              <a:rPr lang="en-GB" altLang="cs-CZ" smtClean="0"/>
              <a:t>Cuarto nivel del esquema</a:t>
            </a:r>
          </a:p>
          <a:p>
            <a:pPr lvl="4"/>
            <a:r>
              <a:rPr lang="en-GB" altLang="cs-CZ" smtClean="0"/>
              <a:t>Quinto nivel del esquema</a:t>
            </a:r>
          </a:p>
          <a:p>
            <a:pPr lvl="4"/>
            <a:r>
              <a:rPr lang="en-GB" altLang="cs-CZ" smtClean="0"/>
              <a:t>Sexto nivel del esquema</a:t>
            </a:r>
          </a:p>
          <a:p>
            <a:pPr lvl="4"/>
            <a:r>
              <a:rPr lang="en-GB" altLang="cs-CZ" smtClean="0"/>
              <a:t>Séptimo nivel del esquema</a:t>
            </a:r>
          </a:p>
          <a:p>
            <a:pPr lvl="4"/>
            <a:r>
              <a:rPr lang="en-GB" altLang="cs-CZ" smtClean="0"/>
              <a:t>Octavo nivel del esquema</a:t>
            </a:r>
          </a:p>
          <a:p>
            <a:pPr lvl="4"/>
            <a:r>
              <a:rPr lang="en-GB" altLang="cs-CZ" smtClean="0"/>
              <a:t>Noveno nivel del esquema</a:t>
            </a:r>
          </a:p>
        </p:txBody>
      </p:sp>
      <p:sp>
        <p:nvSpPr>
          <p:cNvPr id="1027" name="Rectangle 3"/>
          <p:cNvSpPr>
            <a:spLocks noGrp="1" noChangeArrowheads="1"/>
          </p:cNvSpPr>
          <p:nvPr>
            <p:ph type="dt"/>
          </p:nvPr>
        </p:nvSpPr>
        <p:spPr bwMode="auto">
          <a:xfrm>
            <a:off x="503238" y="6886575"/>
            <a:ext cx="23336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s-ES" altLang="cs-CZ"/>
          </a:p>
        </p:txBody>
      </p:sp>
      <p:sp>
        <p:nvSpPr>
          <p:cNvPr id="1028" name="Rectangle 4"/>
          <p:cNvSpPr>
            <a:spLocks noGrp="1" noChangeArrowheads="1"/>
          </p:cNvSpPr>
          <p:nvPr>
            <p:ph type="ftr"/>
          </p:nvPr>
        </p:nvSpPr>
        <p:spPr bwMode="auto">
          <a:xfrm>
            <a:off x="3448050" y="6886575"/>
            <a:ext cx="31813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s-ES" altLang="cs-CZ"/>
          </a:p>
        </p:txBody>
      </p:sp>
      <p:sp>
        <p:nvSpPr>
          <p:cNvPr id="1029" name="Rectangle 5"/>
          <p:cNvSpPr>
            <a:spLocks noGrp="1" noChangeArrowheads="1"/>
          </p:cNvSpPr>
          <p:nvPr>
            <p:ph type="sldNum"/>
          </p:nvPr>
        </p:nvSpPr>
        <p:spPr bwMode="auto">
          <a:xfrm>
            <a:off x="7227888" y="6886575"/>
            <a:ext cx="23336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43DA2F19-F44A-467C-B793-45C450B52A25}" type="slidenum">
              <a:rPr lang="es-ES" altLang="cs-CZ"/>
              <a:pPr/>
              <a:t>‹#›</a:t>
            </a:fld>
            <a:endParaRPr lang="es-ES" alt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404813" y="1893888"/>
            <a:ext cx="9674225" cy="5665787"/>
          </a:xfrm>
          <a:prstGeom prst="roundRect">
            <a:avLst>
              <a:gd name="adj" fmla="val 28"/>
            </a:avLst>
          </a:prstGeom>
          <a:solidFill>
            <a:srgbClr val="DDDDDD"/>
          </a:solidFill>
          <a:ln w="936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0" name="Rectangle 2"/>
          <p:cNvSpPr>
            <a:spLocks noGrp="1" noChangeArrowheads="1"/>
          </p:cNvSpPr>
          <p:nvPr>
            <p:ph type="title"/>
          </p:nvPr>
        </p:nvSpPr>
        <p:spPr bwMode="auto">
          <a:xfrm>
            <a:off x="741363" y="555625"/>
            <a:ext cx="8593137"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smtClean="0"/>
              <a:t>Pulse para editar el formato del texto de título</a:t>
            </a:r>
          </a:p>
        </p:txBody>
      </p:sp>
      <p:sp>
        <p:nvSpPr>
          <p:cNvPr id="2051" name="Rectangle 3"/>
          <p:cNvSpPr>
            <a:spLocks noGrp="1" noChangeArrowheads="1"/>
          </p:cNvSpPr>
          <p:nvPr>
            <p:ph type="body" idx="1"/>
          </p:nvPr>
        </p:nvSpPr>
        <p:spPr bwMode="auto">
          <a:xfrm>
            <a:off x="741363" y="2101850"/>
            <a:ext cx="8593137" cy="474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cs-CZ" smtClean="0"/>
              <a:t>Pulse para editar los formatos del texto del esquema</a:t>
            </a:r>
          </a:p>
          <a:p>
            <a:pPr lvl="1"/>
            <a:r>
              <a:rPr lang="en-GB" altLang="cs-CZ" smtClean="0"/>
              <a:t>Segundo nivel del esquema</a:t>
            </a:r>
          </a:p>
          <a:p>
            <a:pPr lvl="2"/>
            <a:r>
              <a:rPr lang="en-GB" altLang="cs-CZ" smtClean="0"/>
              <a:t>Tercer nivel del esquema</a:t>
            </a:r>
          </a:p>
          <a:p>
            <a:pPr lvl="3"/>
            <a:r>
              <a:rPr lang="en-GB" altLang="cs-CZ" smtClean="0"/>
              <a:t>Cuarto nivel del esquema</a:t>
            </a:r>
          </a:p>
          <a:p>
            <a:pPr lvl="4"/>
            <a:r>
              <a:rPr lang="en-GB" altLang="cs-CZ" smtClean="0"/>
              <a:t>Quinto nivel del esquema</a:t>
            </a:r>
          </a:p>
          <a:p>
            <a:pPr lvl="4"/>
            <a:r>
              <a:rPr lang="en-GB" altLang="cs-CZ" smtClean="0"/>
              <a:t>Sexto nivel del esquema</a:t>
            </a:r>
          </a:p>
          <a:p>
            <a:pPr lvl="4"/>
            <a:r>
              <a:rPr lang="en-GB" altLang="cs-CZ" smtClean="0"/>
              <a:t>Séptimo nivel del esquema</a:t>
            </a:r>
          </a:p>
          <a:p>
            <a:pPr lvl="4"/>
            <a:r>
              <a:rPr lang="en-GB" altLang="cs-CZ" smtClean="0"/>
              <a:t>Octavo nivel del esquema</a:t>
            </a:r>
          </a:p>
          <a:p>
            <a:pPr lvl="4"/>
            <a:r>
              <a:rPr lang="en-GB" altLang="cs-CZ" smtClean="0"/>
              <a:t>Noveno nivel del esquema</a:t>
            </a:r>
          </a:p>
        </p:txBody>
      </p:sp>
      <p:sp>
        <p:nvSpPr>
          <p:cNvPr id="2052" name="AutoShape 4"/>
          <p:cNvSpPr>
            <a:spLocks noChangeArrowheads="1"/>
          </p:cNvSpPr>
          <p:nvPr/>
        </p:nvSpPr>
        <p:spPr bwMode="auto">
          <a:xfrm>
            <a:off x="0" y="0"/>
            <a:ext cx="180975" cy="917575"/>
          </a:xfrm>
          <a:prstGeom prst="roundRect">
            <a:avLst>
              <a:gd name="adj" fmla="val 875"/>
            </a:avLst>
          </a:prstGeom>
          <a:solidFill>
            <a:srgbClr val="125C8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3" name="AutoShape 5"/>
          <p:cNvSpPr>
            <a:spLocks noChangeArrowheads="1"/>
          </p:cNvSpPr>
          <p:nvPr/>
        </p:nvSpPr>
        <p:spPr bwMode="auto">
          <a:xfrm>
            <a:off x="0" y="2381250"/>
            <a:ext cx="180975" cy="917575"/>
          </a:xfrm>
          <a:prstGeom prst="roundRect">
            <a:avLst>
              <a:gd name="adj" fmla="val 875"/>
            </a:avLst>
          </a:prstGeom>
          <a:solidFill>
            <a:srgbClr val="125C8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4" name="AutoShape 6"/>
          <p:cNvSpPr>
            <a:spLocks noChangeArrowheads="1"/>
          </p:cNvSpPr>
          <p:nvPr/>
        </p:nvSpPr>
        <p:spPr bwMode="auto">
          <a:xfrm>
            <a:off x="0" y="1168400"/>
            <a:ext cx="180975" cy="917575"/>
          </a:xfrm>
          <a:prstGeom prst="roundRect">
            <a:avLst>
              <a:gd name="adj" fmla="val 875"/>
            </a:avLst>
          </a:prstGeom>
          <a:solidFill>
            <a:srgbClr val="125C8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wiki/Libra_(unitatea)" TargetMode="External"/><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wiki/Euskal_Herria" TargetMode="External"/><Relationship Id="rId5" Type="http://schemas.openxmlformats.org/officeDocument/2006/relationships/hyperlink" Target="/w/index.php?title=Palanka_jaurtiketa&amp;action=edit&amp;section=1" TargetMode="External"/><Relationship Id="rId4" Type="http://schemas.openxmlformats.org/officeDocument/2006/relationships/hyperlink" Target="/w/index.php?title=Palanka_jaurtiketa&amp;veaction=edit&amp;vesection=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channel/UCaD1Awre38Vj0Apa5GZJivg" TargetMode="External"/><Relationship Id="rId3" Type="http://schemas.openxmlformats.org/officeDocument/2006/relationships/hyperlink" Target="/wiki/Pelota_vasca" TargetMode="External"/><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wiki/Front%C3%B3n_(deporte)" TargetMode="External"/><Relationship Id="rId4" Type="http://schemas.openxmlformats.org/officeDocument/2006/relationships/hyperlink" Target="/wiki/Pelot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41363" y="600075"/>
            <a:ext cx="8607425" cy="1171575"/>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Herri kirolak</a:t>
            </a:r>
          </a:p>
        </p:txBody>
      </p:sp>
      <p:sp>
        <p:nvSpPr>
          <p:cNvPr id="4098" name="Rectangle 2"/>
          <p:cNvSpPr>
            <a:spLocks noGrp="1" noChangeArrowheads="1"/>
          </p:cNvSpPr>
          <p:nvPr>
            <p:ph type="body" idx="1"/>
          </p:nvPr>
        </p:nvSpPr>
        <p:spPr>
          <a:xfrm>
            <a:off x="741363" y="2101850"/>
            <a:ext cx="8607425" cy="4672013"/>
          </a:xfrm>
          <a:ln/>
        </p:spPr>
        <p:txBody>
          <a:bodyPr/>
          <a:lstStyle/>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El origen de la mayoría de los deportes rurales vascos se basa en el trabajo diario y las obligaciones de los baserritarras o caseros. </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Son pruebas de gran habilidad y fuerza física.</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En 1996 el Gobierno Vasco reconoció 18 disciplinas.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81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741363" y="600075"/>
            <a:ext cx="8605837" cy="11715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LASTO ALTXATZEA</a:t>
            </a:r>
          </a:p>
        </p:txBody>
      </p:sp>
      <p:sp>
        <p:nvSpPr>
          <p:cNvPr id="14338" name="Rectangle 2"/>
          <p:cNvSpPr>
            <a:spLocks noGrp="1" noChangeArrowheads="1"/>
          </p:cNvSpPr>
          <p:nvPr>
            <p:ph type="body" idx="1"/>
          </p:nvPr>
        </p:nvSpPr>
        <p:spPr>
          <a:xfrm>
            <a:off x="754063" y="2073275"/>
            <a:ext cx="8605837" cy="8726488"/>
          </a:xfrm>
          <a:ln/>
        </p:spPr>
        <p:txBody>
          <a:bodyPr/>
          <a:lstStyle/>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CONSISTE EN LEVANTAR UN FARDO DE PAJA  A UNA ALTURA CONCRETA EN UN TIEMPO DETERMINADO.</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 PRUEBA SUELE DURAR DOS MINUTOS Y LOS FARDOS A LEVANTAR SERÁN DE 45 KG PARA LOS HOMBRES Y 30 PARA LAS MUJERES. LA ALTURA ES DE 7 METROS PARA LOS HOMBRES Y DE CINCO PARA LAS MUJERES.</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latin typeface="Comic Sans MS" pitchFamily="64" charset="0"/>
              </a:rPr>
              <a:t> </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 </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741363" y="600075"/>
            <a:ext cx="8604250" cy="11699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Lasto altxatzea</a:t>
            </a:r>
          </a:p>
        </p:txBody>
      </p:sp>
      <p:sp>
        <p:nvSpPr>
          <p:cNvPr id="15362" name="Rectangle 2"/>
          <p:cNvSpPr>
            <a:spLocks noGrp="1" noChangeArrowheads="1"/>
          </p:cNvSpPr>
          <p:nvPr>
            <p:ph type="body" idx="1"/>
          </p:nvPr>
        </p:nvSpPr>
        <p:spPr>
          <a:xfrm>
            <a:off x="741363" y="2101850"/>
            <a:ext cx="8604250" cy="4697413"/>
          </a:xfrm>
          <a:ln/>
        </p:spPr>
        <p:txBody>
          <a:bodyPr/>
          <a:lstStyle/>
          <a:p>
            <a:pPr indent="-33178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Lasto altxatzea</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2700338"/>
            <a:ext cx="3376613"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741363" y="600075"/>
            <a:ext cx="8602662" cy="1168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Lasto botatzea </a:t>
            </a:r>
          </a:p>
        </p:txBody>
      </p:sp>
      <p:sp>
        <p:nvSpPr>
          <p:cNvPr id="16386" name="Rectangle 2"/>
          <p:cNvSpPr>
            <a:spLocks noGrp="1" noChangeArrowheads="1"/>
          </p:cNvSpPr>
          <p:nvPr>
            <p:ph type="body" idx="1"/>
          </p:nvPr>
        </p:nvSpPr>
        <p:spPr>
          <a:xfrm>
            <a:off x="741363" y="2101850"/>
            <a:ext cx="8602662" cy="4695825"/>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1200"/>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EUSKAL HERRIA, IRLANDA, AUSTRALIA E ESKOZIA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LANZAN UN FARDO DE PAJA Y TIENEN QUE SUPERAR UN BARRA.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ANTIGUO TRABAJO DE LOS CASERIOS.</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200"/>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1200"/>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1200"/>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200"/>
              <a:t>http://www.flickr.com/photos/jonqphotos/4820178956/.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741363" y="600075"/>
            <a:ext cx="8605837" cy="11715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LASTO BOTATZEA</a:t>
            </a:r>
          </a:p>
        </p:txBody>
      </p:sp>
      <p:sp>
        <p:nvSpPr>
          <p:cNvPr id="17410" name="Rectangle 2"/>
          <p:cNvSpPr>
            <a:spLocks noGrp="1" noChangeArrowheads="1"/>
          </p:cNvSpPr>
          <p:nvPr>
            <p:ph type="body" idx="1"/>
          </p:nvPr>
        </p:nvSpPr>
        <p:spPr>
          <a:xfrm>
            <a:off x="741363" y="2101850"/>
            <a:ext cx="8605837" cy="4699000"/>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200"/>
              <a:t>J</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979613"/>
            <a:ext cx="7993063"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741363" y="600075"/>
            <a:ext cx="8605837" cy="11715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PALANKA </a:t>
            </a:r>
          </a:p>
        </p:txBody>
      </p:sp>
      <p:sp>
        <p:nvSpPr>
          <p:cNvPr id="18434" name="Rectangle 2"/>
          <p:cNvSpPr>
            <a:spLocks noGrp="1" noChangeArrowheads="1"/>
          </p:cNvSpPr>
          <p:nvPr>
            <p:ph type="body" idx="1"/>
          </p:nvPr>
        </p:nvSpPr>
        <p:spPr>
          <a:xfrm>
            <a:off x="741363" y="2101850"/>
            <a:ext cx="8605837" cy="4699000"/>
          </a:xfrm>
          <a:ln/>
        </p:spPr>
        <p:txBody>
          <a:bodyPr/>
          <a:lstStyle/>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COSISTE EN LANZAR LO MAS LEJOS POSIBLE UNA BARRA DE HIERRO LLAMADA PALANKA.</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latin typeface="Comic Sans MS" pitchFamily="64" charset="0"/>
              </a:rPr>
              <a:t>LA BARRA NORMAL PESA ENTRA 10-12 KG Y MIDE UN METRO Y MEDIO.</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latin typeface="Comic Sans MS" pitchFamily="64" charset="0"/>
              </a:rPr>
              <a:t>TRES MANERAS DIFERENTES DE LANZAR LA PALANCA.</a:t>
            </a:r>
          </a:p>
        </p:txBody>
      </p:sp>
      <p:sp>
        <p:nvSpPr>
          <p:cNvPr id="18435" name="Text Box 3"/>
          <p:cNvSpPr txBox="1">
            <a:spLocks noChangeArrowheads="1"/>
          </p:cNvSpPr>
          <p:nvPr/>
        </p:nvSpPr>
        <p:spPr bwMode="auto">
          <a:xfrm>
            <a:off x="0" y="5219700"/>
            <a:ext cx="10585450" cy="270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 pos="10134600" algn="l"/>
              </a:tabLst>
              <a:defRPr>
                <a:solidFill>
                  <a:srgbClr val="000000"/>
                </a:solidFill>
                <a:latin typeface="Arial" charset="0"/>
                <a:ea typeface="SimSun" charset="-122"/>
              </a:defRPr>
            </a:lvl9pPr>
          </a:lstStyle>
          <a:p>
            <a:pPr>
              <a:spcAft>
                <a:spcPts val="1425"/>
              </a:spcAft>
              <a:buClrTx/>
              <a:buFontTx/>
              <a:buNone/>
            </a:pPr>
            <a:endParaRPr lang="es-ES" altLang="cs-CZ" sz="3200">
              <a:latin typeface="Comic Sans MS" pitchFamily="64" charset="0"/>
              <a:cs typeface="Arial Unicode MS" charset="0"/>
            </a:endParaRPr>
          </a:p>
          <a:p>
            <a:pPr>
              <a:spcAft>
                <a:spcPts val="1425"/>
              </a:spcAft>
              <a:buClrTx/>
              <a:buFontTx/>
              <a:buNone/>
            </a:pPr>
            <a:endParaRPr lang="es-ES" altLang="cs-CZ" sz="3200">
              <a:latin typeface="Comic Sans MS" pitchFamily="64"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66713"/>
            <a:ext cx="8969375" cy="65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515938" y="604838"/>
            <a:ext cx="9072562"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hangingPunct="1">
              <a:lnSpc>
                <a:spcPct val="100000"/>
              </a:lnSpc>
              <a:spcBef>
                <a:spcPts val="1000"/>
              </a:spcBef>
              <a:buClrTx/>
              <a:buFontTx/>
              <a:buNone/>
            </a:pPr>
            <a:r>
              <a:rPr lang="cs-CZ" altLang="cs-CZ" sz="4000">
                <a:solidFill>
                  <a:srgbClr val="4D4D4D"/>
                </a:solidFill>
                <a:effectLst>
                  <a:outerShdw blurRad="38100" dist="38100" dir="2700000" algn="tl">
                    <a:srgbClr val="C0C0C0"/>
                  </a:outerShdw>
                </a:effectLst>
                <a:latin typeface="Gill Sans Ultra Bold" pitchFamily="32" charset="0"/>
              </a:rPr>
              <a:t>Palanka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43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741363" y="600075"/>
            <a:ext cx="8605837" cy="11715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LASTO ALTXATZEA</a:t>
            </a:r>
          </a:p>
        </p:txBody>
      </p:sp>
      <p:sp>
        <p:nvSpPr>
          <p:cNvPr id="21506" name="Rectangle 2"/>
          <p:cNvSpPr>
            <a:spLocks noGrp="1" noChangeArrowheads="1"/>
          </p:cNvSpPr>
          <p:nvPr>
            <p:ph type="body" idx="1"/>
          </p:nvPr>
        </p:nvSpPr>
        <p:spPr>
          <a:xfrm>
            <a:off x="741363" y="2101850"/>
            <a:ext cx="8605837" cy="4699000"/>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200"/>
              <a:t>Jokoaren helburua palanka ahalik eta urrunen botatzea da. Horretarako erabiltzen den palanka metalikoa eta neurri eta pisu desberdinetakoa izaten da. Arruntenak, 8, 10, 12 eta 25 </a:t>
            </a:r>
            <a:r>
              <a:rPr lang="es-ES" altLang="cs-CZ" sz="1200">
                <a:solidFill>
                  <a:srgbClr val="CCCCFF"/>
                </a:solidFill>
                <a:hlinkClick r:id="rId3"/>
              </a:rPr>
              <a:t>libratakoak</a:t>
            </a:r>
            <a:r>
              <a:rPr lang="es-ES" altLang="cs-CZ" sz="1200"/>
              <a:t> izaten dira.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Jaurtitzeko lekuak hasiera batean zelai, gero futbol zelaia eta hondartza ziren.</a:t>
            </a:r>
          </a:p>
        </p:txBody>
      </p:sp>
      <p:sp>
        <p:nvSpPr>
          <p:cNvPr id="21507" name="Text Box 3"/>
          <p:cNvSpPr txBox="1">
            <a:spLocks noChangeArrowheads="1"/>
          </p:cNvSpPr>
          <p:nvPr/>
        </p:nvSpPr>
        <p:spPr bwMode="auto">
          <a:xfrm>
            <a:off x="127000" y="3240088"/>
            <a:ext cx="9844088" cy="251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1pPr>
            <a:lvl2pPr>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2pPr>
            <a:lvl3pPr marL="639763" indent="-209550">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3pPr>
            <a:lvl4pPr>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4pPr>
            <a:lvl5pPr>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639763"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 pos="9623425" algn="l"/>
              </a:tabLst>
              <a:defRPr>
                <a:solidFill>
                  <a:srgbClr val="000000"/>
                </a:solidFill>
                <a:latin typeface="Arial" charset="0"/>
                <a:ea typeface="SimSun" charset="-122"/>
              </a:defRPr>
            </a:lvl9pPr>
          </a:lstStyle>
          <a:p>
            <a:pPr lvl="2">
              <a:lnSpc>
                <a:spcPct val="100000"/>
              </a:lnSpc>
              <a:spcBef>
                <a:spcPts val="888"/>
              </a:spcBef>
              <a:spcAft>
                <a:spcPts val="888"/>
              </a:spcAft>
              <a:buSzPct val="45000"/>
              <a:buFont typeface="Wingdings" charset="2"/>
              <a:buChar char=""/>
            </a:pPr>
            <a:r>
              <a:rPr lang="es-ES" altLang="cs-CZ" b="1">
                <a:latin typeface="Times New Roman" pitchFamily="16" charset="0"/>
                <a:cs typeface="Arial Unicode MS" charset="0"/>
              </a:rPr>
              <a:t>Historia[</a:t>
            </a:r>
            <a:r>
              <a:rPr lang="es-ES" altLang="cs-CZ" b="1">
                <a:solidFill>
                  <a:srgbClr val="CCCCFF"/>
                </a:solidFill>
                <a:latin typeface="Times New Roman" pitchFamily="16" charset="0"/>
                <a:cs typeface="Arial Unicode MS" charset="0"/>
                <a:hlinkClick r:id="rId4"/>
              </a:rPr>
              <a:t>aldatu</a:t>
            </a:r>
            <a:r>
              <a:rPr lang="es-ES" altLang="cs-CZ" b="1">
                <a:latin typeface="Times New Roman" pitchFamily="16" charset="0"/>
                <a:cs typeface="Arial Unicode MS" charset="0"/>
              </a:rPr>
              <a:t> | </a:t>
            </a:r>
            <a:r>
              <a:rPr lang="es-ES" altLang="cs-CZ" b="1">
                <a:solidFill>
                  <a:srgbClr val="CCCCFF"/>
                </a:solidFill>
                <a:latin typeface="Times New Roman" pitchFamily="16" charset="0"/>
                <a:cs typeface="Arial Unicode MS" charset="0"/>
                <a:hlinkClick r:id="rId5"/>
              </a:rPr>
              <a:t>aldatu iturburu kodea</a:t>
            </a:r>
            <a:r>
              <a:rPr lang="es-ES" altLang="cs-CZ" b="1">
                <a:latin typeface="Times New Roman" pitchFamily="16" charset="0"/>
                <a:cs typeface="Arial Unicode MS" charset="0"/>
              </a:rPr>
              <a:t>]</a:t>
            </a:r>
          </a:p>
          <a:p>
            <a:pPr lvl="2">
              <a:lnSpc>
                <a:spcPct val="100000"/>
              </a:lnSpc>
              <a:spcBef>
                <a:spcPts val="888"/>
              </a:spcBef>
              <a:spcAft>
                <a:spcPts val="888"/>
              </a:spcAft>
              <a:buSzPct val="45000"/>
              <a:buFont typeface="Wingdings" charset="2"/>
              <a:buChar char=""/>
            </a:pPr>
            <a:r>
              <a:rPr lang="es-ES" altLang="cs-CZ" sz="1200">
                <a:latin typeface="Times New Roman" pitchFamily="16" charset="0"/>
                <a:cs typeface="Arial Unicode MS" charset="0"/>
              </a:rPr>
              <a:t>Barra jaurtiketa kirol ezaguna zen antzina baina gaur egun oso gutxi praktikatzen den kirola da. </a:t>
            </a:r>
            <a:r>
              <a:rPr lang="es-ES" altLang="cs-CZ" sz="1200">
                <a:solidFill>
                  <a:srgbClr val="CCCCFF"/>
                </a:solidFill>
                <a:latin typeface="Times New Roman" pitchFamily="16" charset="0"/>
                <a:cs typeface="Arial Unicode MS" charset="0"/>
                <a:hlinkClick r:id="rId6"/>
              </a:rPr>
              <a:t>Euskal Herrian</a:t>
            </a:r>
            <a:r>
              <a:rPr lang="es-ES" altLang="cs-CZ" sz="1200">
                <a:latin typeface="Times New Roman" pitchFamily="16" charset="0"/>
                <a:cs typeface="Arial Unicode MS" charset="0"/>
              </a:rPr>
              <a:t> kirolik zabalduena izan zen, baina jaurtiketa olinpikoak (diskoa, mailua, pisua eta xabalina) zabaltzen zihoazen heinean, palanka-jaurtiketa desagertzen joan zen. Euskaldunak palanka erabiltzen zuten harrobietan lan tresna </a:t>
            </a:r>
          </a:p>
        </p:txBody>
      </p:sp>
      <p:pic>
        <p:nvPicPr>
          <p:cNvPr id="215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765175"/>
            <a:ext cx="9504362" cy="6075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503238" y="301625"/>
            <a:ext cx="9064625" cy="12557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EUSKAL PILOTA</a:t>
            </a:r>
          </a:p>
        </p:txBody>
      </p:sp>
      <p:sp>
        <p:nvSpPr>
          <p:cNvPr id="22530" name="Rectangle 2"/>
          <p:cNvSpPr>
            <a:spLocks noGrp="1" noChangeArrowheads="1"/>
          </p:cNvSpPr>
          <p:nvPr>
            <p:ph type="body" idx="4294967295"/>
          </p:nvPr>
        </p:nvSpPr>
        <p:spPr>
          <a:xfrm>
            <a:off x="503238" y="1768475"/>
            <a:ext cx="4422775" cy="5734050"/>
          </a:xfrm>
          <a:ln/>
        </p:spPr>
        <p:txBody>
          <a:bodyPr/>
          <a:lstStyle/>
          <a:p>
            <a:pPr marL="336550" indent="-336550">
              <a:buSzPct val="45000"/>
              <a:buFont typeface="Wingdings"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200"/>
              <a:t>EL DEPORTE MÁS CONOCIDO.</a:t>
            </a:r>
          </a:p>
          <a:p>
            <a:pPr marL="336550" indent="-336550">
              <a:buSzPct val="45000"/>
              <a:buFont typeface="Wingdings"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200" b="1"/>
              <a:t>JEU DE PAUME </a:t>
            </a:r>
            <a:r>
              <a:rPr lang="es-ES" altLang="cs-CZ" sz="2200"/>
              <a:t>(JUEGO DIRECTO)</a:t>
            </a:r>
          </a:p>
          <a:p>
            <a:pPr marL="336550" indent="-336550">
              <a:buSzPct val="45000"/>
              <a:buFont typeface="Wingdings"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200"/>
              <a:t>EN EL SIGLO XIX EMPEZARON A UTILIZAR CAUCHO PARA FABRICAR LAS PELOTAS Y ESTO SUPUSO UN CAMBIO RADICAL. (JUEGO TRANSVERSAL)</a:t>
            </a:r>
          </a:p>
          <a:p>
            <a:pPr marL="336550" indent="-336550">
              <a:buSzPct val="45000"/>
              <a:buFont typeface="Wingdings"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200"/>
              <a:t>EN EL SIGLO XIX PASO DE SER UN JUEGO A UN ESPECTÁCULO. (APUESTAS)</a:t>
            </a:r>
          </a:p>
          <a:p>
            <a:pPr marL="336550" indent="-336550">
              <a:buSzPct val="45000"/>
              <a:buFont typeface="Wingdings"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200"/>
              <a:t>DESARROYÓ SU PROPIA IDENTIDAD.</a:t>
            </a:r>
          </a:p>
        </p:txBody>
      </p:sp>
      <p:sp>
        <p:nvSpPr>
          <p:cNvPr id="22531" name="Rectangle 3"/>
          <p:cNvSpPr>
            <a:spLocks noGrp="1" noChangeArrowheads="1"/>
          </p:cNvSpPr>
          <p:nvPr>
            <p:ph type="body" idx="4294967295"/>
          </p:nvPr>
        </p:nvSpPr>
        <p:spPr>
          <a:xfrm>
            <a:off x="5219700" y="1800225"/>
            <a:ext cx="4422775" cy="4921250"/>
          </a:xfrm>
          <a:ln/>
        </p:spPr>
        <p:txBody>
          <a:bodyPr/>
          <a:lstStyle/>
          <a:p>
            <a:pPr marL="336550" indent="-336550">
              <a:buSzPct val="45000"/>
              <a:buFont typeface="Wingdings" charset="2"/>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000"/>
              <a:t>1882, </a:t>
            </a:r>
            <a:r>
              <a:rPr lang="es-ES" altLang="cs-CZ" sz="2000" b="1"/>
              <a:t>EUSKARA PLAZA</a:t>
            </a:r>
            <a:r>
              <a:rPr lang="es-ES" altLang="cs-CZ" sz="2000"/>
              <a:t> EN BUENOS AIRES.</a:t>
            </a:r>
          </a:p>
          <a:p>
            <a:pPr marL="336550" indent="-336550">
              <a:buSzPct val="45000"/>
              <a:buFont typeface="Wingdings" charset="2"/>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000"/>
              <a:t> MÁS DE 100 FRONTONES POR TODO EL MUNDO.</a:t>
            </a:r>
          </a:p>
          <a:p>
            <a:pPr marL="336550" indent="-336550">
              <a:buSzPct val="45000"/>
              <a:buFont typeface="Wingdings" charset="2"/>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s-ES" altLang="cs-CZ" sz="2000"/>
              <a:t>1929, FEDERACIÓN INTERNACIONAL DE LA PELOTA VASCA.</a:t>
            </a:r>
          </a:p>
          <a:p>
            <a:pPr marL="336550" indent="-336550">
              <a:buClrTx/>
              <a:buSzPct val="4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s-ES" altLang="cs-CZ" sz="200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4500563"/>
            <a:ext cx="3600450"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1363" y="600075"/>
            <a:ext cx="8607425" cy="1171575"/>
          </a:xfrm>
          <a:ln/>
        </p:spPr>
        <p:txBody>
          <a:bodyPr tIns="38880"/>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TRONTZA</a:t>
            </a:r>
          </a:p>
        </p:txBody>
      </p:sp>
      <p:sp>
        <p:nvSpPr>
          <p:cNvPr id="5122" name="Rectangle 2"/>
          <p:cNvSpPr>
            <a:spLocks noGrp="1" noChangeArrowheads="1"/>
          </p:cNvSpPr>
          <p:nvPr>
            <p:ph type="body" idx="1"/>
          </p:nvPr>
        </p:nvSpPr>
        <p:spPr>
          <a:xfrm>
            <a:off x="741363" y="2101850"/>
            <a:ext cx="8607425" cy="5073650"/>
          </a:xfrm>
          <a:ln/>
        </p:spPr>
        <p:txBody>
          <a:bodyPr tIns="0"/>
          <a:lstStyle/>
          <a:p>
            <a:pPr indent="-330200">
              <a:lnSpc>
                <a:spcPct val="117000"/>
              </a:lnSpc>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SE INTRODUCE PARA TALAR ÁRBOLES, SU NOMBRE VIENE DEL LATIN TRUNCUS.</a:t>
            </a:r>
          </a:p>
          <a:p>
            <a:pPr indent="-330200">
              <a:lnSpc>
                <a:spcPct val="117000"/>
              </a:lnSpc>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SE PRACTICA EN DIFERENTES LUGARES DE EUROPA. </a:t>
            </a:r>
          </a:p>
          <a:p>
            <a:pPr indent="-330200">
              <a:lnSpc>
                <a:spcPct val="117000"/>
              </a:lnSpc>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LA TRONTZA ES UNA SIERRA CON DOS AGARRADEROS. EL TEMPLADO Y ALEACIÓN DE ACERO ES EL SECRETO MEJOR GUARDADO POR LOS FABRICANTES.</a:t>
            </a:r>
          </a:p>
          <a:p>
            <a:pPr indent="-330200">
              <a:lnSpc>
                <a:spcPct val="117000"/>
              </a:lnSpc>
              <a:buSzPct val="45000"/>
              <a:buFont typeface="Symbol"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 DOS JUGADORES LA MANEJAN DE UNA MANERA COORDINADA. LA ACCIÓN CONSISTE EN TIRAR Y NO EN EMPUJAR.</a:t>
            </a:r>
          </a:p>
          <a:p>
            <a:pPr indent="-330200">
              <a:lnSpc>
                <a:spcPct val="117000"/>
              </a:lnSpc>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LA COMPETICIÓN CONSISTE EN HACER UNOS CORTES A UN TRONCO QUE ESTÁ TUMBADO Y A UNOS 50 METROS DEL SUELO LO MÁS RÁPIDO POSIBLE.</a:t>
            </a:r>
          </a:p>
          <a:p>
            <a:pPr indent="-330200">
              <a:lnSpc>
                <a:spcPct val="117000"/>
              </a:lnSpc>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LAS CHICAS TIENEN QUE HACER 10 CORTES Y LOS CHICOS 22.</a:t>
            </a:r>
          </a:p>
          <a:p>
            <a:pPr indent="-330200">
              <a:lnSpc>
                <a:spcPct val="117000"/>
              </a:lnSpc>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600">
                <a:latin typeface="Comic Sans MS" pitchFamily="64" charset="0"/>
              </a:rPr>
              <a:t>EL TROZO QUE SE SACA DESPUES DEL CORTE TIENE QUE ESTAR ENTERO. SI SE ROMPE O ES FÁCIL DE ROMPER NO SE DARÁ POR BUENO.</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13" y="179388"/>
            <a:ext cx="3017837" cy="1450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503238" y="301625"/>
            <a:ext cx="9064625" cy="12557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LOS FRONTONES</a:t>
            </a:r>
          </a:p>
        </p:txBody>
      </p:sp>
      <p:sp>
        <p:nvSpPr>
          <p:cNvPr id="23554" name="Rectangle 2"/>
          <p:cNvSpPr>
            <a:spLocks noGrp="1" noChangeArrowheads="1"/>
          </p:cNvSpPr>
          <p:nvPr>
            <p:ph type="body" idx="4294967295"/>
          </p:nvPr>
        </p:nvSpPr>
        <p:spPr>
          <a:xfrm>
            <a:off x="503238" y="1768475"/>
            <a:ext cx="4422775" cy="5011738"/>
          </a:xfrm>
          <a:ln/>
        </p:spPr>
        <p:txBody>
          <a:bodyPr/>
          <a:lstStyle/>
          <a:p>
            <a:pPr indent="-33496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a:t>PLAZA IREKIKO FRONTOIA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b="1"/>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3419475"/>
            <a:ext cx="3048000" cy="282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4"/>
          <p:cNvSpPr txBox="1">
            <a:spLocks noChangeArrowheads="1"/>
          </p:cNvSpPr>
          <p:nvPr/>
        </p:nvSpPr>
        <p:spPr bwMode="auto">
          <a:xfrm>
            <a:off x="5146675" y="1768475"/>
            <a:ext cx="4422775" cy="492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SimSun" charset="-122"/>
              </a:defRPr>
            </a:lvl9pPr>
          </a:lstStyle>
          <a:p>
            <a:pPr>
              <a:spcAft>
                <a:spcPts val="1425"/>
              </a:spcAft>
              <a:buSzPct val="45000"/>
              <a:buFont typeface="Wingdings" charset="2"/>
              <a:buChar char=""/>
            </a:pPr>
            <a:r>
              <a:rPr lang="es-ES" altLang="cs-CZ" sz="3200"/>
              <a:t>LOS MÁS SIMPLES</a:t>
            </a:r>
          </a:p>
          <a:p>
            <a:pPr>
              <a:spcAft>
                <a:spcPts val="1425"/>
              </a:spcAft>
              <a:buSzPct val="45000"/>
              <a:buFont typeface="Wingdings" charset="2"/>
              <a:buChar char=""/>
            </a:pPr>
            <a:r>
              <a:rPr lang="es-ES" altLang="cs-CZ" sz="3200"/>
              <a:t>DE UNA SOLA PARED</a:t>
            </a:r>
          </a:p>
          <a:p>
            <a:pPr>
              <a:spcAft>
                <a:spcPts val="1425"/>
              </a:spcAft>
              <a:buSzPct val="45000"/>
              <a:buFont typeface="Wingdings" charset="2"/>
              <a:buChar char=""/>
            </a:pPr>
            <a:r>
              <a:rPr lang="es-ES" altLang="cs-CZ" sz="3200"/>
              <a:t>FUERON UTILIZADOS HASTA 1875 DE UNA MANERA OFICIAL.</a:t>
            </a:r>
          </a:p>
          <a:p>
            <a:pPr>
              <a:spcAft>
                <a:spcPts val="1425"/>
              </a:spcAft>
              <a:buSzPct val="45000"/>
              <a:buFont typeface="Wingdings" charset="2"/>
              <a:buChar char=""/>
            </a:pPr>
            <a:r>
              <a:rPr lang="es-ES" altLang="cs-CZ" sz="3200"/>
              <a:t>IPARRALDE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503238" y="301625"/>
            <a:ext cx="9064625" cy="12557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EZKER PARETADUN FRONTOIA</a:t>
            </a:r>
          </a:p>
        </p:txBody>
      </p:sp>
      <p:sp>
        <p:nvSpPr>
          <p:cNvPr id="24578" name="Rectangle 2"/>
          <p:cNvSpPr>
            <a:spLocks noGrp="1" noChangeArrowheads="1"/>
          </p:cNvSpPr>
          <p:nvPr>
            <p:ph type="body" idx="4294967295"/>
          </p:nvPr>
        </p:nvSpPr>
        <p:spPr>
          <a:xfrm>
            <a:off x="503238" y="1768475"/>
            <a:ext cx="4422775" cy="5011738"/>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Frontis, pared lateral izquierda y pared trasera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Frontón largo, 54m.</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t>
            </a:r>
            <a:r>
              <a:rPr lang="es-ES" altLang="cs-CZ" sz="2800" i="1"/>
              <a:t>cesta-punta, remonte y pala)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Frontón corto,36m.</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t>
            </a:r>
            <a:r>
              <a:rPr lang="es-ES" altLang="cs-CZ" sz="2800" i="1"/>
              <a:t>pelota mano, pala corta...)</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27200"/>
            <a:ext cx="4319588" cy="3132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5040313"/>
            <a:ext cx="4140200"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a:buClrTx/>
              <a:buFontTx/>
              <a:buNone/>
            </a:pPr>
            <a:r>
              <a:rPr lang="es-ES" altLang="cs-CZ" sz="4400"/>
              <a:t>TRINKETEA</a:t>
            </a:r>
          </a:p>
        </p:txBody>
      </p:sp>
      <p:sp>
        <p:nvSpPr>
          <p:cNvPr id="25602" name="Rectangle 2"/>
          <p:cNvSpPr>
            <a:spLocks noChangeArrowheads="1"/>
          </p:cNvSpPr>
          <p:nvPr/>
        </p:nvSpPr>
        <p:spPr bwMode="auto">
          <a:xfrm>
            <a:off x="503238" y="1768475"/>
            <a:ext cx="4422775" cy="237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1798638"/>
            <a:ext cx="3090863" cy="2316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5002213"/>
            <a:ext cx="3168650"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Rectangle 5"/>
          <p:cNvSpPr>
            <a:spLocks noChangeArrowheads="1"/>
          </p:cNvSpPr>
          <p:nvPr/>
        </p:nvSpPr>
        <p:spPr bwMode="auto">
          <a:xfrm>
            <a:off x="503238" y="4370388"/>
            <a:ext cx="4422775"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619250"/>
            <a:ext cx="5143500" cy="474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503238" y="301625"/>
            <a:ext cx="9064625" cy="12557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TRINKETEA</a:t>
            </a:r>
          </a:p>
        </p:txBody>
      </p:sp>
      <p:sp>
        <p:nvSpPr>
          <p:cNvPr id="26626" name="Rectangle 2"/>
          <p:cNvSpPr>
            <a:spLocks noGrp="1" noChangeArrowheads="1"/>
          </p:cNvSpPr>
          <p:nvPr>
            <p:ph type="body" idx="4294967295"/>
          </p:nvPr>
        </p:nvSpPr>
        <p:spPr>
          <a:xfrm>
            <a:off x="503238" y="1768475"/>
            <a:ext cx="9064625" cy="5011738"/>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 añade una pared a la derecha.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 añade un pequeño pasillo con un tejado.</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El Fraile Y el Xilo.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9251950" cy="6399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503238" y="346075"/>
            <a:ext cx="9064625" cy="11668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ESKU PILOTA</a:t>
            </a:r>
          </a:p>
        </p:txBody>
      </p:sp>
      <p:sp>
        <p:nvSpPr>
          <p:cNvPr id="28674" name="Rectangle 2"/>
          <p:cNvSpPr>
            <a:spLocks noGrp="1" noChangeArrowheads="1"/>
          </p:cNvSpPr>
          <p:nvPr>
            <p:ph type="subTitle" idx="4294967295"/>
          </p:nvPr>
        </p:nvSpPr>
        <p:spPr>
          <a:xfrm>
            <a:off x="503238" y="1812925"/>
            <a:ext cx="9064625" cy="4894263"/>
          </a:xfrm>
          <a:ln/>
        </p:spPr>
        <p:txBody>
          <a:bodyPr tIns="0" anchor="ctr"/>
          <a:lstStyle/>
          <a:p>
            <a:pPr indent="-336550"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000">
                <a:latin typeface="Verdana" pitchFamily="32" charset="0"/>
              </a:rPr>
              <a:t/>
            </a:r>
            <a:br>
              <a:rPr lang="es-ES" altLang="cs-CZ" sz="1000">
                <a:latin typeface="Verdana" pitchFamily="32" charset="0"/>
              </a:rPr>
            </a:br>
            <a:r>
              <a:rPr lang="es-ES" altLang="cs-CZ" sz="1000">
                <a:latin typeface="Verdana" pitchFamily="32" charset="0"/>
              </a:rPr>
              <a:t/>
            </a:r>
            <a:br>
              <a:rPr lang="es-ES" altLang="cs-CZ" sz="1000">
                <a:latin typeface="Verdana" pitchFamily="32" charset="0"/>
              </a:rPr>
            </a:br>
            <a:r>
              <a:rPr lang="es-ES" altLang="cs-CZ" sz="2400">
                <a:latin typeface="Verdana" pitchFamily="32" charset="0"/>
              </a:rPr>
              <a:t>La pelota a mano es la modalidad que más pasión despierta en el pueblo vasco. La mano es un deporte particularmente duro. Se juega con una pelota, de más de 100 gramos de peso, que es golpeada con la mano abierta. Es una modalidad reciente. Las reglas se fijaron en el último tercio del pasado siglo. Pero en este espacio de tiempo se ha constituido en la especialidad reina.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503238" y="346075"/>
            <a:ext cx="9064625" cy="11668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ESKU PILOTA</a:t>
            </a:r>
          </a:p>
        </p:txBody>
      </p:sp>
      <p:sp>
        <p:nvSpPr>
          <p:cNvPr id="29698" name="Rectangle 2"/>
          <p:cNvSpPr>
            <a:spLocks noGrp="1" noChangeArrowheads="1"/>
          </p:cNvSpPr>
          <p:nvPr>
            <p:ph type="body" idx="4294967295"/>
          </p:nvPr>
        </p:nvSpPr>
        <p:spPr>
          <a:xfrm>
            <a:off x="503238" y="1768475"/>
            <a:ext cx="9064625" cy="4921250"/>
          </a:xfrm>
          <a:ln/>
        </p:spPr>
        <p:txBody>
          <a:bodyPr/>
          <a:lstStyle/>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effectLst>
                  <a:outerShdw blurRad="38100" dist="38100" dir="2700000" algn="tl">
                    <a:srgbClr val="C0C0C0"/>
                  </a:outerShdw>
                </a:effectLst>
                <a:latin typeface="Times New Roman" pitchFamily="16" charset="0"/>
              </a:rPr>
              <a:t>Frontón corto.</a:t>
            </a: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effectLst>
                  <a:outerShdw blurRad="38100" dist="38100" dir="2700000" algn="tl">
                    <a:srgbClr val="C0C0C0"/>
                  </a:outerShdw>
                </a:effectLst>
                <a:latin typeface="Times New Roman" pitchFamily="16" charset="0"/>
              </a:rPr>
              <a:t>Individual o en parejas.</a:t>
            </a: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effectLst>
                  <a:outerShdw blurRad="38100" dist="38100" dir="2700000" algn="tl">
                    <a:srgbClr val="C0C0C0"/>
                  </a:outerShdw>
                </a:effectLst>
                <a:latin typeface="Times New Roman" pitchFamily="16" charset="0"/>
              </a:rPr>
              <a:t>Rojos y azules.</a:t>
            </a: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effectLst>
                  <a:outerShdw blurRad="38100" dist="38100" dir="2700000" algn="tl">
                    <a:srgbClr val="C0C0C0"/>
                  </a:outerShdw>
                </a:effectLst>
                <a:latin typeface="Times New Roman" pitchFamily="16" charset="0"/>
              </a:rPr>
              <a:t>Diferentes pelotas.</a:t>
            </a: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effectLst>
                <a:outerShdw blurRad="38100" dist="38100" dir="2700000" algn="tl">
                  <a:srgbClr val="C0C0C0"/>
                </a:outerShdw>
              </a:effectLst>
              <a:latin typeface="Times New Roman" pitchFamily="16" charset="0"/>
            </a:endParaRP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effectLst>
                <a:outerShdw blurRad="38100" dist="38100" dir="2700000" algn="tl">
                  <a:srgbClr val="C0C0C0"/>
                </a:outerShdw>
              </a:effectLst>
              <a:latin typeface="Times New Roman" pitchFamily="16" charset="0"/>
            </a:endParaRP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effectLst>
                  <a:outerShdw blurRad="38100" dist="38100" dir="2700000" algn="tl">
                    <a:srgbClr val="C0C0C0"/>
                  </a:outerShdw>
                </a:effectLst>
                <a:latin typeface="Times New Roman" pitchFamily="16" charset="0"/>
              </a:rPr>
              <a:t>Martinez de Irujo, Barrila, Olaizola...</a:t>
            </a:r>
          </a:p>
          <a:p>
            <a:pPr indent="-336550" hangingPunct="1">
              <a:lnSpc>
                <a:spcPct val="100000"/>
              </a:lnSpc>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effectLst>
                <a:outerShdw blurRad="38100" dist="38100" dir="2700000" algn="tl">
                  <a:srgbClr val="C0C0C0"/>
                </a:outerShdw>
              </a:effectLst>
              <a:latin typeface="Times New Roman" pitchFamily="16" charset="0"/>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619250"/>
            <a:ext cx="4500563" cy="251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03238" y="301625"/>
            <a:ext cx="9064625" cy="12557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PALA</a:t>
            </a:r>
          </a:p>
        </p:txBody>
      </p:sp>
      <p:sp>
        <p:nvSpPr>
          <p:cNvPr id="30722" name="Rectangle 2"/>
          <p:cNvSpPr>
            <a:spLocks noGrp="1" noChangeArrowheads="1"/>
          </p:cNvSpPr>
          <p:nvPr>
            <p:ph type="body" idx="4294967295"/>
          </p:nvPr>
        </p:nvSpPr>
        <p:spPr>
          <a:xfrm>
            <a:off x="503238" y="1768475"/>
            <a:ext cx="9064625" cy="4921250"/>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800"/>
              <a:t>EN ALGUNAS MODALIDADES SE UTILIZA UNA PALA PARA PEGAR A LA PELOTA.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800"/>
              <a:t>Según la pelota o la instalacion se utilizara una pala u otra.</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800">
                <a:solidFill>
                  <a:srgbClr val="CC6633"/>
                </a:solidFill>
                <a:latin typeface="Verdana" pitchFamily="32" charset="0"/>
              </a:rPr>
              <a:t>La pala</a:t>
            </a:r>
            <a:r>
              <a:rPr lang="es-ES" altLang="cs-CZ" sz="1800">
                <a:latin typeface="Verdana" pitchFamily="32" charset="0"/>
              </a:rPr>
              <a:t> </a:t>
            </a:r>
            <a:br>
              <a:rPr lang="es-ES" altLang="cs-CZ" sz="1800">
                <a:latin typeface="Verdana" pitchFamily="32" charset="0"/>
              </a:rPr>
            </a:br>
            <a:r>
              <a:rPr lang="es-ES" altLang="cs-CZ" sz="1800">
                <a:latin typeface="Verdana" pitchFamily="32" charset="0"/>
              </a:rPr>
              <a:t/>
            </a:r>
            <a:br>
              <a:rPr lang="es-ES" altLang="cs-CZ" sz="1800">
                <a:latin typeface="Verdana" pitchFamily="32" charset="0"/>
              </a:rPr>
            </a:br>
            <a:r>
              <a:rPr lang="es-ES" altLang="cs-CZ" sz="1800">
                <a:latin typeface="Verdana" pitchFamily="32" charset="0"/>
              </a:rPr>
              <a:t>La pala tiene muchas dificultades de manejo. Requiere canchas grandes, pelotas de gran toque y mucha fuerza y habilidad. Por ello se han buscado modalidades más fáciles que son las practicadas popularmente: la pala corta y la paleta.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538" y="4679950"/>
            <a:ext cx="3810000" cy="251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503238" y="346075"/>
            <a:ext cx="9064625" cy="11668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ZESTA-PUNTA</a:t>
            </a:r>
          </a:p>
        </p:txBody>
      </p:sp>
      <p:sp>
        <p:nvSpPr>
          <p:cNvPr id="31746" name="Rectangle 2"/>
          <p:cNvSpPr>
            <a:spLocks noGrp="1" noChangeArrowheads="1"/>
          </p:cNvSpPr>
          <p:nvPr>
            <p:ph type="body" idx="4294967295"/>
          </p:nvPr>
        </p:nvSpPr>
        <p:spPr>
          <a:xfrm>
            <a:off x="503238" y="1768475"/>
            <a:ext cx="9064625" cy="4921250"/>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400"/>
              <a:t>Internacionalmente el más conocido.</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400"/>
              <a:t>Se trata una clase del juego de </a:t>
            </a:r>
            <a:r>
              <a:rPr lang="es-ES" altLang="cs-CZ" sz="2400">
                <a:solidFill>
                  <a:srgbClr val="CCCCFF"/>
                </a:solidFill>
                <a:hlinkClick r:id="rId3"/>
              </a:rPr>
              <a:t>pelota vasca</a:t>
            </a:r>
            <a:r>
              <a:rPr lang="es-ES" altLang="cs-CZ" sz="2400"/>
              <a:t> que se practica con una cesta de mimbre. En la cesta-punta, se coge la </a:t>
            </a:r>
            <a:r>
              <a:rPr lang="es-ES" altLang="cs-CZ" sz="2400">
                <a:solidFill>
                  <a:srgbClr val="CCCCFF"/>
                </a:solidFill>
                <a:hlinkClick r:id="rId4"/>
              </a:rPr>
              <a:t>pelota</a:t>
            </a:r>
            <a:r>
              <a:rPr lang="es-ES" altLang="cs-CZ" sz="2400"/>
              <a:t> con la cesta, se toma impulso y se lanza hacia el </a:t>
            </a:r>
            <a:r>
              <a:rPr lang="es-ES" altLang="cs-CZ" sz="2400">
                <a:solidFill>
                  <a:srgbClr val="CCCCFF"/>
                </a:solidFill>
                <a:hlinkClick r:id="rId5"/>
              </a:rPr>
              <a:t>frontón</a:t>
            </a:r>
            <a:r>
              <a:rPr lang="es-ES" altLang="cs-CZ" sz="2400"/>
              <a:t>.</a:t>
            </a: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400"/>
          </a:p>
        </p:txBody>
      </p:sp>
      <p:pic>
        <p:nvPicPr>
          <p:cNvPr id="317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863" y="4132263"/>
            <a:ext cx="2809875" cy="1628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675" y="3783013"/>
            <a:ext cx="2339975" cy="1797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360363" y="6157913"/>
            <a:ext cx="7521575"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1pPr>
            <a:lvl2pPr marL="427038" indent="-21590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charset="0"/>
                <a:ea typeface="SimSun" charset="-122"/>
              </a:defRPr>
            </a:lvl9pPr>
          </a:lstStyle>
          <a:p>
            <a:pPr lvl="1">
              <a:lnSpc>
                <a:spcPct val="100000"/>
              </a:lnSpc>
              <a:spcBef>
                <a:spcPts val="888"/>
              </a:spcBef>
              <a:spcAft>
                <a:spcPts val="888"/>
              </a:spcAft>
              <a:buSzPct val="45000"/>
              <a:buFont typeface="Wingdings" charset="2"/>
              <a:buChar char=""/>
            </a:pPr>
            <a:r>
              <a:rPr lang="es-ES" altLang="cs-CZ" sz="2400">
                <a:latin typeface="Times New Roman" pitchFamily="16" charset="0"/>
                <a:cs typeface="Arial Unicode MS" charset="0"/>
              </a:rPr>
              <a:t>Cesta Punta en el frontón Jostaldi </a:t>
            </a:r>
          </a:p>
          <a:p>
            <a:pPr lvl="1">
              <a:lnSpc>
                <a:spcPct val="100000"/>
              </a:lnSpc>
              <a:spcBef>
                <a:spcPts val="888"/>
              </a:spcBef>
              <a:spcAft>
                <a:spcPts val="888"/>
              </a:spcAft>
              <a:buSzPct val="45000"/>
              <a:buFont typeface="Wingdings" charset="2"/>
              <a:buChar char=""/>
            </a:pPr>
            <a:r>
              <a:rPr lang="es-ES" altLang="cs-CZ" sz="1200">
                <a:solidFill>
                  <a:srgbClr val="CCCCFF"/>
                </a:solidFill>
                <a:latin typeface="Times New Roman" pitchFamily="16" charset="0"/>
                <a:cs typeface="Arial Unicode MS" charset="0"/>
                <a:hlinkClick r:id="rId8"/>
              </a:rPr>
              <a:t>JuanJo Vispe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503238" y="390525"/>
            <a:ext cx="9064625" cy="11668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ZESTA-PUNTA</a:t>
            </a:r>
          </a:p>
        </p:txBody>
      </p:sp>
      <p:sp>
        <p:nvSpPr>
          <p:cNvPr id="32770" name="Rectangle 2"/>
          <p:cNvSpPr>
            <a:spLocks noGrp="1" noChangeArrowheads="1"/>
          </p:cNvSpPr>
          <p:nvPr>
            <p:ph type="body" idx="4294967295"/>
          </p:nvPr>
        </p:nvSpPr>
        <p:spPr>
          <a:xfrm>
            <a:off x="503238" y="1768475"/>
            <a:ext cx="9064625" cy="5656263"/>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La cesta empleada tiene un peso que oscila entre 200 y 600 g, siendo su longitud entre 62 cm para los delanteros y 68 cm los zagueros (si se tiene en cuenta la curvatura de las líneas, estas dimensiones oscilan entre 90 y 110 cm) y, la profundidad de la cavidad de la cesta de 15 cm. Se fabrica con madera de castaño, tejida de mimbre, no obstante en la actualidad se utilizan materiales sintéticos. La forma de la cesta curva, cóncava, alargada y estrecha, es al parecer una modificación de la antigua chistera. Encaja en la mano a modo de guante y va provista de una bolsa que ayuda a retener la pelota.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La </a:t>
            </a:r>
            <a:r>
              <a:rPr lang="es-ES" altLang="cs-CZ" sz="2200" b="1"/>
              <a:t>cesta punta</a:t>
            </a:r>
            <a:r>
              <a:rPr lang="es-ES" altLang="cs-CZ" sz="2200"/>
              <a:t> es una de las modalidades más conocidas y expectaculares del deporte de la pelota, habiendo existido frontones profesionales en los cinco continentes. En la actualidad los países más sobresalientes son España, Francia, Cuba, Filipinas y Estados Unidos, existiendo el profesionalismo.</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
            </a:r>
            <a:br>
              <a:rPr lang="es-ES" altLang="cs-CZ"/>
            </a:br>
            <a:endParaRPr lang="es-ES"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41363" y="600075"/>
            <a:ext cx="8599487" cy="11652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TRONTZA</a:t>
            </a:r>
          </a:p>
        </p:txBody>
      </p:sp>
      <p:sp>
        <p:nvSpPr>
          <p:cNvPr id="6146" name="Rectangle 2"/>
          <p:cNvSpPr>
            <a:spLocks noGrp="1" noChangeArrowheads="1"/>
          </p:cNvSpPr>
          <p:nvPr>
            <p:ph type="body" idx="1"/>
          </p:nvPr>
        </p:nvSpPr>
        <p:spPr>
          <a:xfrm>
            <a:off x="741363" y="2101850"/>
            <a:ext cx="8599487" cy="4778375"/>
          </a:xfrm>
          <a:ln/>
        </p:spPr>
        <p:txBody>
          <a:bodyPr/>
          <a:lstStyle/>
          <a:p>
            <a:endParaRPr lang="cs-CZ"/>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979613"/>
            <a:ext cx="9359900"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503238" y="390525"/>
            <a:ext cx="9064625" cy="11668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SOKATIRA</a:t>
            </a:r>
          </a:p>
        </p:txBody>
      </p:sp>
      <p:sp>
        <p:nvSpPr>
          <p:cNvPr id="33794" name="Rectangle 2"/>
          <p:cNvSpPr>
            <a:spLocks noGrp="1" noChangeArrowheads="1"/>
          </p:cNvSpPr>
          <p:nvPr>
            <p:ph type="body" idx="4294967295"/>
          </p:nvPr>
        </p:nvSpPr>
        <p:spPr>
          <a:xfrm>
            <a:off x="503238" y="1768475"/>
            <a:ext cx="9064625" cy="49498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latin typeface="Arial;Helvetica" charset="0"/>
              </a:rPr>
              <a:t>Las pistas más antiguos de las que disponemos la vinculan al quehacer cotidiano de los marineros, que atracaban los barcos tirando de la "sirga". También se le ha de hacer alusión a la caza de la ballena, puesto que una vez muerto el cetáceo, había que desembarcarlo para su partición a rastras, tirando de su cabeza y de su cola.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Gracias a la habilidad de tirar adquirida en el trabajo, comenzaron a competir entre ellos.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latin typeface="Arial;Helvetica" charset="0"/>
              </a:rPr>
              <a:t>Etnográficamente, el nombre de </a:t>
            </a:r>
            <a:r>
              <a:rPr lang="es-ES" altLang="cs-CZ" sz="2200" i="1">
                <a:latin typeface="Arial;Helvetica" charset="0"/>
              </a:rPr>
              <a:t>soka</a:t>
            </a:r>
            <a:r>
              <a:rPr lang="es-ES" altLang="cs-CZ" sz="2200">
                <a:latin typeface="Arial;Helvetica" charset="0"/>
              </a:rPr>
              <a:t> tiene rasgos célticos. La palabra castellana </a:t>
            </a:r>
            <a:r>
              <a:rPr lang="es-ES" altLang="cs-CZ" sz="2200" i="1">
                <a:latin typeface="Arial;Helvetica" charset="0"/>
              </a:rPr>
              <a:t>soga</a:t>
            </a:r>
            <a:r>
              <a:rPr lang="es-ES" altLang="cs-CZ" sz="2200">
                <a:latin typeface="Arial;Helvetica" charset="0"/>
              </a:rPr>
              <a:t> tiene su origen en la vasca </a:t>
            </a:r>
            <a:r>
              <a:rPr lang="es-ES" altLang="cs-CZ" sz="2200" i="1">
                <a:latin typeface="Arial;Helvetica" charset="0"/>
              </a:rPr>
              <a:t>soka</a:t>
            </a:r>
            <a:r>
              <a:rPr lang="es-ES" altLang="cs-CZ" sz="2200">
                <a:latin typeface="Arial;Helvetica" charset="0"/>
              </a:rPr>
              <a:t>. Y nuestra </a:t>
            </a:r>
            <a:r>
              <a:rPr lang="es-ES" altLang="cs-CZ" sz="2200" i="1">
                <a:latin typeface="Arial;Helvetica" charset="0"/>
              </a:rPr>
              <a:t>soka</a:t>
            </a:r>
            <a:r>
              <a:rPr lang="es-ES" altLang="cs-CZ" sz="2200">
                <a:latin typeface="Arial;Helvetica" charset="0"/>
              </a:rPr>
              <a:t> está tomada de la céltica </a:t>
            </a:r>
            <a:r>
              <a:rPr lang="es-ES" altLang="cs-CZ" sz="2200" i="1">
                <a:latin typeface="Arial;Helvetica" charset="0"/>
              </a:rPr>
              <a:t>suka.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3238" y="346075"/>
            <a:ext cx="9063037" cy="11652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SOKATIRA</a:t>
            </a:r>
          </a:p>
        </p:txBody>
      </p:sp>
      <p:sp>
        <p:nvSpPr>
          <p:cNvPr id="34818" name="Rectangle 2"/>
          <p:cNvSpPr>
            <a:spLocks noGrp="1" noChangeArrowheads="1"/>
          </p:cNvSpPr>
          <p:nvPr>
            <p:ph type="body" idx="4294967295"/>
          </p:nvPr>
        </p:nvSpPr>
        <p:spPr>
          <a:xfrm>
            <a:off x="503238" y="1768475"/>
            <a:ext cx="9063037" cy="4919663"/>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000"/>
              <a:t>Aunque en Euskal Herria se considere un deporte rural Vasco, La sokatira es bastante importante en otros paises.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000"/>
              <a:t>Normalmente son 8 los tiradores y los grupos se hacen según el peso.</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00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00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000"/>
              <a:t>DISTINTAS MODALIDADES DE SOKATIRA: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000">
                <a:latin typeface="Arial;Helvetica" charset="0"/>
              </a:rPr>
              <a:t>En Euskal Herria, la mayoría de las veces la sokatira ha tenido como escenario de la tirada la superficie dura. Hace muy pocos años que conocemos la modalidad de tierra. Se pasó de tirar sobre el suelo a tirar sobre goma en torno a los años 79-80.</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000">
              <a:latin typeface="Arial;Helvetica" charset="0"/>
            </a:endParaRP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000">
              <a:latin typeface="Arial;Helvetica"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503238" y="346075"/>
            <a:ext cx="9063037" cy="11652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SOKATIRA</a:t>
            </a:r>
          </a:p>
        </p:txBody>
      </p:sp>
      <p:sp>
        <p:nvSpPr>
          <p:cNvPr id="35842" name="Rectangle 2"/>
          <p:cNvSpPr>
            <a:spLocks noGrp="1" noChangeArrowheads="1"/>
          </p:cNvSpPr>
          <p:nvPr>
            <p:ph type="body" idx="4294967295"/>
          </p:nvPr>
        </p:nvSpPr>
        <p:spPr>
          <a:xfrm>
            <a:off x="503238" y="1768475"/>
            <a:ext cx="9063037" cy="5005388"/>
          </a:xfrm>
          <a:ln/>
        </p:spPr>
        <p:txBody>
          <a:bodyPr/>
          <a:lstStyle/>
          <a:p>
            <a:endParaRPr lang="cs-CZ"/>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00225"/>
            <a:ext cx="9001125" cy="485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503238" y="346075"/>
            <a:ext cx="9063037" cy="11652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ARRAUNA</a:t>
            </a:r>
          </a:p>
        </p:txBody>
      </p:sp>
      <p:sp>
        <p:nvSpPr>
          <p:cNvPr id="36866" name="Rectangle 2"/>
          <p:cNvSpPr>
            <a:spLocks noGrp="1" noChangeArrowheads="1"/>
          </p:cNvSpPr>
          <p:nvPr>
            <p:ph type="body" idx="4294967295"/>
          </p:nvPr>
        </p:nvSpPr>
        <p:spPr>
          <a:xfrm>
            <a:off x="503238" y="1768475"/>
            <a:ext cx="9063037" cy="5078413"/>
          </a:xfrm>
          <a:ln/>
        </p:spPr>
        <p:txBody>
          <a:bodyPr/>
          <a:lstStyle/>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Uno de los deportes, junto con la pelota, que más aficionados tiene.</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 princiopio del siglo XX, pasó de ser un trabajo a un deporte.</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a:t>ORIGEN:</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Los pescadores</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Transportistas</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DOS MODALIDADES:</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400"/>
              <a:t>EL REMO DE TOSTA Y EL REMO OLÍMPICO.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503238" y="301625"/>
            <a:ext cx="9063037" cy="12557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ARRAUNA</a:t>
            </a:r>
          </a:p>
        </p:txBody>
      </p:sp>
      <p:sp>
        <p:nvSpPr>
          <p:cNvPr id="37890" name="Rectangle 2"/>
          <p:cNvSpPr>
            <a:spLocks noGrp="1" noChangeArrowheads="1"/>
          </p:cNvSpPr>
          <p:nvPr>
            <p:ph type="body" idx="4294967295"/>
          </p:nvPr>
        </p:nvSpPr>
        <p:spPr>
          <a:xfrm>
            <a:off x="503238" y="1768475"/>
            <a:ext cx="9063037" cy="5408613"/>
          </a:xfrm>
          <a:ln/>
        </p:spPr>
        <p:txBody>
          <a:bodyPr/>
          <a:lstStyle/>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a:t>ORIGEN:</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Desafios y apuestas entre pueblos. </a:t>
            </a:r>
            <a:r>
              <a:rPr lang="es-ES" altLang="cs-CZ" sz="2800" i="1"/>
              <a:t>(Bermeo eta Mundaka)</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i="1"/>
              <a:t>Pasaia, tres embarcaciones de remolque. En 1854, se organizó la primera estropada para saber quien era más rápido.</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i="1"/>
              <a:t>1871 se empezaron a organizar en Hondarribi con gran afluencia de público.</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i="1"/>
              <a:t>1879 se organizó la primera estropada en Donostia/ San Sebastia.</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i="1"/>
              <a:t>KONTXAKO BANDERA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503238" y="346075"/>
            <a:ext cx="9063037" cy="11652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ARRAUNA</a:t>
            </a:r>
          </a:p>
        </p:txBody>
      </p:sp>
      <p:sp>
        <p:nvSpPr>
          <p:cNvPr id="38914" name="Rectangle 2"/>
          <p:cNvSpPr>
            <a:spLocks noGrp="1" noChangeArrowheads="1"/>
          </p:cNvSpPr>
          <p:nvPr>
            <p:ph type="body" idx="4294967295"/>
          </p:nvPr>
        </p:nvSpPr>
        <p:spPr>
          <a:xfrm>
            <a:off x="503238" y="1768475"/>
            <a:ext cx="9063037" cy="4919663"/>
          </a:xfrm>
          <a:ln/>
        </p:spPr>
        <p:txBody>
          <a:bodyPr/>
          <a:lstStyle/>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1970, COMIENZA EL REMO MODERMO.</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El remo olímpico.</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El remo de tosta.</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3779838"/>
            <a:ext cx="8026400"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 TRAINERA</a:t>
            </a:r>
          </a:p>
        </p:txBody>
      </p:sp>
      <p:sp>
        <p:nvSpPr>
          <p:cNvPr id="39938" name="Rectangle 2"/>
          <p:cNvSpPr>
            <a:spLocks noGrp="1" noChangeArrowheads="1"/>
          </p:cNvSpPr>
          <p:nvPr>
            <p:ph type="body" idx="4294967295"/>
          </p:nvPr>
        </p:nvSpPr>
        <p:spPr>
          <a:xfrm>
            <a:off x="503238" y="1768475"/>
            <a:ext cx="9061450" cy="4918075"/>
          </a:xfrm>
          <a:ln/>
        </p:spPr>
        <p:txBody>
          <a:bodyPr/>
          <a:lstStyle/>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LA TRAINA (se le dice sobre todo a la red para pescar anchoas y sardinas)</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SE NECESITA UN MES O UN MES Y MEDIO PARA HACER LA TRAINERA.</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12 METROS DE LAGO Y 0.75 DE ANCHO.</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ANTIGUAMENTE DE MADERA, HOY EN DÍA SON DE FIBRA.</a:t>
            </a:r>
          </a:p>
          <a:p>
            <a:pPr marL="339725" indent="-339725">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s-ES"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 TRAINERA</a:t>
            </a:r>
          </a:p>
        </p:txBody>
      </p:sp>
      <p:sp>
        <p:nvSpPr>
          <p:cNvPr id="40962" name="Rectangle 2"/>
          <p:cNvSpPr>
            <a:spLocks noGrp="1" noChangeArrowheads="1"/>
          </p:cNvSpPr>
          <p:nvPr>
            <p:ph type="body" idx="4294967295"/>
          </p:nvPr>
        </p:nvSpPr>
        <p:spPr>
          <a:xfrm>
            <a:off x="503238" y="1768475"/>
            <a:ext cx="9061450" cy="491807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ARRAUNA (3,60m y 2kg)</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ESTOKEA ( más pequeña que la arrauna, se utiliza para hacer la ziaboga.)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0" y="4066618"/>
            <a:ext cx="2828925" cy="16192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256" y="3812410"/>
            <a:ext cx="4392488" cy="212766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ESTROPADAK</a:t>
            </a:r>
          </a:p>
        </p:txBody>
      </p:sp>
      <p:sp>
        <p:nvSpPr>
          <p:cNvPr id="41986" name="Rectangle 2"/>
          <p:cNvSpPr>
            <a:spLocks noGrp="1" noChangeArrowheads="1"/>
          </p:cNvSpPr>
          <p:nvPr>
            <p:ph type="body" idx="4294967295"/>
          </p:nvPr>
        </p:nvSpPr>
        <p:spPr>
          <a:xfrm>
            <a:off x="503238" y="1768475"/>
            <a:ext cx="9061450" cy="5011738"/>
          </a:xfrm>
          <a:ln/>
        </p:spPr>
        <p:txBody>
          <a:bodyPr/>
          <a:lstStyle/>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13 REMEROS Y UN PATRON</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EL PATRÓN TIENE QUE PESAR COMO MÍNIMO 55KG.</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LAS REGATAS EMPIEZAN EN VERANO Y TERMINAN EN SEPTIEMBRE.</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LA BANDERA DE LA CONCHA.</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5-6 KILOMETROS</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a:t>TIENEN QUE LLEGAR CON EL PATRÓN DE LO CONTRARIO SERÁN DESCALIFICADOS.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503238" y="346075"/>
            <a:ext cx="9063037" cy="11652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KONTXAKO BANDERA</a:t>
            </a:r>
          </a:p>
        </p:txBody>
      </p:sp>
      <p:sp>
        <p:nvSpPr>
          <p:cNvPr id="43010" name="Rectangle 2"/>
          <p:cNvSpPr>
            <a:spLocks noGrp="1" noChangeArrowheads="1"/>
          </p:cNvSpPr>
          <p:nvPr>
            <p:ph type="body" idx="4294967295"/>
          </p:nvPr>
        </p:nvSpPr>
        <p:spPr>
          <a:xfrm>
            <a:off x="503238" y="1768475"/>
            <a:ext cx="9063037" cy="4919663"/>
          </a:xfrm>
          <a:ln/>
        </p:spPr>
        <p:txBody>
          <a:bodyPr/>
          <a:lstStyle/>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Clasificatorias.</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Primer y segundo domingo de septiembre.</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Mujeres y hombres.</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a:t>Korta</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b="1"/>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b="1"/>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400"/>
              <a:t>(Informe Robison 2/2)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720725" y="347663"/>
            <a:ext cx="8628063" cy="1285875"/>
          </a:xfrm>
          <a:ln/>
        </p:spPr>
        <p:txBody>
          <a:bodyPr tIns="38880"/>
          <a:lstStyle/>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ORGA JOKOA edo GURDI JOKOA</a:t>
            </a:r>
          </a:p>
        </p:txBody>
      </p:sp>
      <p:sp>
        <p:nvSpPr>
          <p:cNvPr id="7170" name="Rectangle 2"/>
          <p:cNvSpPr>
            <a:spLocks noGrp="1" noChangeArrowheads="1"/>
          </p:cNvSpPr>
          <p:nvPr>
            <p:ph type="body" idx="1"/>
          </p:nvPr>
        </p:nvSpPr>
        <p:spPr>
          <a:xfrm>
            <a:off x="720725" y="1800225"/>
            <a:ext cx="8607425" cy="5873750"/>
          </a:xfrm>
          <a:ln/>
        </p:spPr>
        <p:txBody>
          <a:bodyPr tIns="23040"/>
          <a:lstStyle/>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600"/>
              <a:t>CONSISTE EN COGER UN CARRO CON LOS BRAZOS POR LA PARTE TRASERA Y TOMANDO LA PARTE CENTRAL COMO EJE, DAR TODAS LAS VUELTAS QUE SEAN POSIBLES.</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600"/>
              <a:t>EL CARRO PESA 210 KG. UNA VEZ LEVANTADO EL CARRO, SI ALGUNA RUEDA TOCA EL SUELO SE DARÁ POR TERMINADO EL JUEGO Y SE CONTARÁN LAS  VUELTAS DADAS HASTA ESE MOMENTO.</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600"/>
              <a:t>AL LEVANTAR EL CARRO LA ESPALDA TIENE QUE ESTAR RECTA, HACIENDO FUERZA CON LAS PIERNAS</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1800"/>
              <a:t>https://www.youtube.com/watch?v=Jl5FFOpGyqY&amp;feature=youtube_gdata</a:t>
            </a:r>
          </a:p>
          <a:p>
            <a:pPr marL="419100" indent="-314325">
              <a:buClrTx/>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AIZKOLARITZA</a:t>
            </a:r>
          </a:p>
        </p:txBody>
      </p:sp>
      <p:sp>
        <p:nvSpPr>
          <p:cNvPr id="44034" name="Rectangle 2"/>
          <p:cNvSpPr>
            <a:spLocks noGrp="1" noChangeArrowheads="1"/>
          </p:cNvSpPr>
          <p:nvPr>
            <p:ph type="body" idx="4294967295"/>
          </p:nvPr>
        </p:nvSpPr>
        <p:spPr>
          <a:xfrm>
            <a:off x="503238" y="1768475"/>
            <a:ext cx="9061450" cy="5283200"/>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SEGURAMENTE EL DEPORTE MÁS VISTOSO PERO EL MÁS DURO.</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ORIGEN:</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EXPLOTACIÓN FORESTAL.</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Utilizaban la madera para hacer carbón en las fundiciones. Trabajaban en grupos y utilizaban el hacha. En ese ambiente de trabajo empezaron a realizar apuestas y así pasó del trabajo al deporte.</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AIZKOLARITZA</a:t>
            </a:r>
          </a:p>
        </p:txBody>
      </p:sp>
      <p:sp>
        <p:nvSpPr>
          <p:cNvPr id="45058" name="Rectangle 2"/>
          <p:cNvSpPr>
            <a:spLocks noGrp="1" noChangeArrowheads="1"/>
          </p:cNvSpPr>
          <p:nvPr>
            <p:ph type="body" idx="4294967295"/>
          </p:nvPr>
        </p:nvSpPr>
        <p:spPr>
          <a:xfrm>
            <a:off x="503238" y="1768475"/>
            <a:ext cx="9061450" cy="491807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SON PRUEBAS DE DURACIÓN Y NO DE VELOCIDAD.</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CONSISTE EN CORTAR EN LA MAYOR BREVEDAD POSIBLE UNA GRAN CANTIDAD DE TRONCOS.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 PUEDEN REALIZAR DE UNO EN UNO O DE DOS EN DOS. NO HAY REGLAS DE CUANDO CAMBIARSE.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AIZKOLARITZA</a:t>
            </a:r>
          </a:p>
        </p:txBody>
      </p:sp>
      <p:sp>
        <p:nvSpPr>
          <p:cNvPr id="46082" name="Rectangle 2"/>
          <p:cNvSpPr>
            <a:spLocks noGrp="1" noChangeArrowheads="1"/>
          </p:cNvSpPr>
          <p:nvPr>
            <p:ph type="body" idx="4294967295"/>
          </p:nvPr>
        </p:nvSpPr>
        <p:spPr>
          <a:xfrm>
            <a:off x="503238" y="1768475"/>
            <a:ext cx="9061450" cy="491807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AL CONTRARIO DE LA PELOTA POCOS SON LOS AIZKOLARIS QUE PUEDEN VIVIR DE LA AIZKOLARITZA.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DESAFIOS.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EVENTOS PÚBLICOS.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LOS CAMPEONATOS.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AIZKOLARITZA</a:t>
            </a:r>
          </a:p>
        </p:txBody>
      </p:sp>
      <p:sp>
        <p:nvSpPr>
          <p:cNvPr id="47106" name="Rectangle 2"/>
          <p:cNvSpPr>
            <a:spLocks noGrp="1" noChangeArrowheads="1"/>
          </p:cNvSpPr>
          <p:nvPr>
            <p:ph type="body" idx="4294967295"/>
          </p:nvPr>
        </p:nvSpPr>
        <p:spPr>
          <a:xfrm>
            <a:off x="503238" y="1768475"/>
            <a:ext cx="9061450" cy="59785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EL TRONCO ES DE HAYA. PERO COMO EN LOS ÚLTIMOS TIEMPOS SU PRECIO ES MUY ALTO SE HAN EMPAZADO A UTILIZAR OTROS TRONCOS AUNQUE NO SEAN TAN BUENOS. (Roble, pino y alamo/chopo)</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EL HACHA VASCA.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EL HACHA AUSTRALIANA.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DOS AYUDANTES: </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EL ENTRENADOR</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EL BOTILLERO( PREPARA EL HACHA Y LES DA AGUA.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dirty="0"/>
              <a:t>HIRU.COM (El hacha y la tecnica del corte)</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600"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26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AIZKOLARITZA</a:t>
            </a:r>
          </a:p>
        </p:txBody>
      </p:sp>
      <p:sp>
        <p:nvSpPr>
          <p:cNvPr id="48130" name="Rectangle 2"/>
          <p:cNvSpPr>
            <a:spLocks noGrp="1" noChangeArrowheads="1"/>
          </p:cNvSpPr>
          <p:nvPr>
            <p:ph type="body" idx="4294967295"/>
          </p:nvPr>
        </p:nvSpPr>
        <p:spPr>
          <a:xfrm>
            <a:off x="503238" y="1768475"/>
            <a:ext cx="9061450" cy="491807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DEPORTE DE DIFICIL TRASMISIÓN.</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AUNQUE NO SEA FÁCIL CADA DÍA HAY MÁS MUJERES Y MÁS JOVENES.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00" y="4355901"/>
            <a:ext cx="5112568" cy="201967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SEGALARIAK</a:t>
            </a:r>
          </a:p>
        </p:txBody>
      </p:sp>
      <p:sp>
        <p:nvSpPr>
          <p:cNvPr id="49154" name="Rectangle 2"/>
          <p:cNvSpPr>
            <a:spLocks noGrp="1" noChangeArrowheads="1"/>
          </p:cNvSpPr>
          <p:nvPr>
            <p:ph type="body" idx="4294967295"/>
          </p:nvPr>
        </p:nvSpPr>
        <p:spPr>
          <a:xfrm>
            <a:off x="503238" y="1768475"/>
            <a:ext cx="9061450" cy="491807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a:t>ORIGEN:</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a:t>CORTAR Y RECOGER LA HIERBA PARA LOS ANIMALES.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a:t>EMPEZARON APOSTANDO HASTA CONVERTIRSE EN DEPORTE.</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a:t>LA HIERBA TIENE QUE CORTARSE RÁPIDAMENTE PARA RECOGERLA Y GUARDARLA, PORQUE SI EMPIEZA A LLOVER SE PUEDE ESTROPEAR.</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800"/>
              <a:t>POR EL RELIEVE DE EUSKAL HERRIA ES MUY DIFICIL CORTAR LA HIERBA CON MAQUINAS.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SEGALARIAK</a:t>
            </a:r>
          </a:p>
        </p:txBody>
      </p:sp>
      <p:sp>
        <p:nvSpPr>
          <p:cNvPr id="50178" name="Rectangle 2"/>
          <p:cNvSpPr>
            <a:spLocks noGrp="1" noChangeArrowheads="1"/>
          </p:cNvSpPr>
          <p:nvPr>
            <p:ph type="body" idx="4294967295"/>
          </p:nvPr>
        </p:nvSpPr>
        <p:spPr>
          <a:xfrm>
            <a:off x="503238" y="1768475"/>
            <a:ext cx="9061450" cy="491807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GANA EL QUE MAS KILOS DE HIERBA CORTE. ANTIGUAMENTE LOS CAMPEONATOS ERAN DE DOS HORAS, HOY EN DÍA NORMALMENTE SON DE UNA HORA.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LA ROPA ES CÓMODA Y NORMALMENTE VAN DESCALZOS.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32" y="5003973"/>
            <a:ext cx="9029700" cy="208823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SEGALARIAK</a:t>
            </a:r>
          </a:p>
        </p:txBody>
      </p:sp>
      <p:sp>
        <p:nvSpPr>
          <p:cNvPr id="51202" name="Rectangle 2"/>
          <p:cNvSpPr>
            <a:spLocks noGrp="1" noChangeArrowheads="1"/>
          </p:cNvSpPr>
          <p:nvPr>
            <p:ph type="body" idx="4294967295"/>
          </p:nvPr>
        </p:nvSpPr>
        <p:spPr>
          <a:xfrm>
            <a:off x="503238" y="1768475"/>
            <a:ext cx="9061450" cy="5011738"/>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ZORROZTATZAILEA = AFILADOR</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Le ayuda a afila la sierra, para ello utilizan una piedra. (Sega-potoa).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ESKUAREDUNAK</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Son los que recogen la hierba para pesarla.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Al terminar la prueba tienen como máximo 20 minutos para pesar la hierba.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Si el prado esta en buenas condiciones pueden recoger más de 4000 kilos por hora.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HARRI-JASOTZAILEAK</a:t>
            </a:r>
          </a:p>
        </p:txBody>
      </p:sp>
      <p:sp>
        <p:nvSpPr>
          <p:cNvPr id="52226" name="Rectangle 2"/>
          <p:cNvSpPr>
            <a:spLocks noGrp="1" noChangeArrowheads="1"/>
          </p:cNvSpPr>
          <p:nvPr>
            <p:ph type="body" idx="4294967295"/>
          </p:nvPr>
        </p:nvSpPr>
        <p:spPr>
          <a:xfrm>
            <a:off x="503238" y="1768475"/>
            <a:ext cx="9061450" cy="4918075"/>
          </a:xfrm>
          <a:ln/>
        </p:spPr>
        <p:txBody>
          <a:bodyPr/>
          <a:lstStyle/>
          <a:p>
            <a:pPr marL="2286000" lvl="2" indent="-452438">
              <a:buClrTx/>
              <a:buFontTx/>
              <a:buNone/>
              <a:tabLst>
                <a:tab pos="2286000"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 pos="10575925" algn="l"/>
                <a:tab pos="11025188" algn="l"/>
              </a:tabLst>
            </a:pPr>
            <a:r>
              <a:rPr lang="es-ES" altLang="cs-CZ" sz="1400"/>
              <a:t>HARRIJASOTZAILEA, DEPORTE NACIDO COMO PRUEBA DE FUERZA ENTRE CANTEROS RUDOS QUE AUPABAN TROZOS IRREGULARES DE ROCA.</a:t>
            </a:r>
          </a:p>
          <a:p>
            <a:pPr marL="2286000" lvl="2" indent="-452438">
              <a:buFont typeface="Times New Roman" pitchFamily="16" charset="0"/>
              <a:buChar char="•"/>
              <a:tabLst>
                <a:tab pos="2286000"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 pos="10575925" algn="l"/>
                <a:tab pos="11025188" algn="l"/>
              </a:tabLst>
            </a:pPr>
            <a:r>
              <a:rPr lang="es-ES" altLang="cs-CZ" sz="1400"/>
              <a:t>PERURENA HA REINVENTADO Y DEPURADO LA TÉCNICA HASTA LLEGAR A RÉCORDS JAMAS SOSPECHADOS, SU ALUMNO MÁS BRILLANTE, SARALEGI, CONSIGUIÓ EN 1997 LA ALZADA DE 326 KILOS EN 20 SEGUNDOS.</a:t>
            </a:r>
          </a:p>
          <a:p>
            <a:pPr marL="2286000" lvl="2" indent="-452438">
              <a:buFont typeface="Times New Roman" pitchFamily="16" charset="0"/>
              <a:buChar char="•"/>
              <a:tabLst>
                <a:tab pos="2286000"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 pos="10575925" algn="l"/>
                <a:tab pos="11025188" algn="l"/>
              </a:tabLst>
            </a:pPr>
            <a:r>
              <a:rPr lang="es-ES" altLang="cs-CZ" sz="1400"/>
              <a:t>HAY QUIEN DICE QUE EL LEVANTAMIENTO DE PIEDRAS PODRÍA TENER SU ORIGEN EN LA PREHISTORIA, PERO COMO OCURRE CON OTROS DEPORTES VASCOS NO TENEMS PRUEBA DE ELLO. LO QUE SI ESTA CLARO, AL IGUAL QUE LOS AIZKOLARIS QUE TRABAJABAN EN EL MONTE Y COMPETIAN ENTRE ELLOS CORTANDO TRONCOS A MODO DE PASATIEMPO, LOS CANTEROS MEDIAN SUS FUERZAS LEVANTANDO PIEDRAS.</a:t>
            </a:r>
          </a:p>
          <a:p>
            <a:pPr marL="2286000" lvl="2" indent="-452438">
              <a:buFont typeface="Times New Roman" pitchFamily="16" charset="0"/>
              <a:buChar char="•"/>
              <a:tabLst>
                <a:tab pos="2286000"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 pos="10575925" algn="l"/>
                <a:tab pos="11025188" algn="l"/>
              </a:tabLst>
            </a:pPr>
            <a:r>
              <a:rPr lang="es-ES" altLang="cs-CZ" sz="1400"/>
              <a:t>LAS NORMAS HAN CAMBIADO UN POCO. LA PRUEBA CONSISTE EN HACER EL MAYOR NÚMERO DE ALZADAS DENTRO DE UN TIEMPO SEÑALADO.Y DIVIDIDO EN TANDAS. SI LAS PIEDRAS SON DISTINTAS EL RESULTADO SERÁN LOS KILOS LEVANTADOS.</a:t>
            </a:r>
          </a:p>
          <a:p>
            <a:pPr marL="2286000" lvl="2" indent="-452438">
              <a:buFont typeface="Times New Roman" pitchFamily="16" charset="0"/>
              <a:buChar char="•"/>
              <a:tabLst>
                <a:tab pos="2286000"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 pos="10575925" algn="l"/>
                <a:tab pos="11025188" algn="l"/>
              </a:tabLst>
            </a:pPr>
            <a:r>
              <a:rPr lang="es-ES" altLang="cs-CZ" sz="1400"/>
              <a:t>PARA QUE LA ALZADA SEA CONSIDERAD VÁLIDA ES PRECISO QUE QUEDE NIVELADA SOBRE EL HOMBRO. Y EL ATLETA TIENE QUE ARROJARLA LUEGO POR DELANTE DE SU CUERPO. SI CAE POR DETRÁS, LA ALZADA SE CONSIDERA NULA. </a:t>
            </a:r>
          </a:p>
          <a:p>
            <a:pPr marL="2286000" lvl="2" indent="-452438">
              <a:buFont typeface="Times New Roman" pitchFamily="16" charset="0"/>
              <a:buChar char="•"/>
              <a:tabLst>
                <a:tab pos="2286000"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 pos="10575925" algn="l"/>
                <a:tab pos="11025188" algn="l"/>
              </a:tabLst>
            </a:pPr>
            <a:r>
              <a:rPr lang="es-ES" altLang="cs-CZ" sz="1400"/>
              <a:t>DEPORTISTAS DE OTRO TIPO DE DEPORTE RURAL CONSIDERAN QUE ESTA ES LA PRUEBA MÁS DURA DEL DEPORTE RURAL VASCO.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IÑAKI PERURENA</a:t>
            </a:r>
          </a:p>
        </p:txBody>
      </p:sp>
      <p:sp>
        <p:nvSpPr>
          <p:cNvPr id="53250" name="Rectangle 2"/>
          <p:cNvSpPr>
            <a:spLocks noGrp="1" noChangeArrowheads="1"/>
          </p:cNvSpPr>
          <p:nvPr>
            <p:ph type="body" idx="4294967295"/>
          </p:nvPr>
        </p:nvSpPr>
        <p:spPr>
          <a:xfrm>
            <a:off x="503238" y="1768475"/>
            <a:ext cx="9061450" cy="49180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1200"/>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500"/>
              <a:t>Campeón juvenil de </a:t>
            </a:r>
            <a:r>
              <a:rPr lang="es-ES" altLang="cs-CZ" sz="1500" i="1"/>
              <a:t>aizkolaris</a:t>
            </a:r>
            <a:r>
              <a:rPr lang="es-ES" altLang="cs-CZ" sz="1500"/>
              <a:t> o taladores de troncos a los dieciséis años, Iñaki Perurena empezó a realizar sus primeras alzadas en 1974 y consiguió ser el primer levantador capaz de superar la mítica barrera de los 300 kilos. Llegó a incorporar 267 kilos en un solo brazo y a levantar más de 132.000 kilos en un tiempo de 6 horas, 22 minutos y 52 segundos. En el encuentro de las Seis Horas de Euskadi, celebrado en el velódromo de Anoeta en San Sebastián (1994), hizo su mejor marca alzando una piedra de 320 kilos en 17 segundos.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500"/>
              <a:t>A lo largo de su carrera batió récords continuamente, y al mismo tiempo introdujo nuevas técnicas y formas de practicar los levantamientos, innovando y buscando nuevos caminos donde imperase la resistencia. Iñaki Perurena ha hecho multitud de exhibiciones y ha aparecido varias veces como actor en capítulos de series producidas por la televisión autonómica Euskal Telebista. En 1983 obtuvo el Premio Euskadi del Deporte.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sz="15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41363" y="558800"/>
            <a:ext cx="8599487" cy="1246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ORGA JOKOA EDO GURDI JOKOA</a:t>
            </a:r>
          </a:p>
        </p:txBody>
      </p:sp>
      <p:sp>
        <p:nvSpPr>
          <p:cNvPr id="8194" name="Rectangle 2"/>
          <p:cNvSpPr>
            <a:spLocks noGrp="1" noChangeArrowheads="1"/>
          </p:cNvSpPr>
          <p:nvPr>
            <p:ph type="body" idx="1"/>
          </p:nvPr>
        </p:nvSpPr>
        <p:spPr>
          <a:xfrm>
            <a:off x="741363" y="2101850"/>
            <a:ext cx="8599487" cy="4778375"/>
          </a:xfrm>
          <a:ln/>
        </p:spPr>
        <p:txBody>
          <a:bodyPr/>
          <a:lstStyle/>
          <a:p>
            <a:endParaRPr lang="cs-CZ"/>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160588"/>
            <a:ext cx="8459788" cy="466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503238" y="301625"/>
            <a:ext cx="9058275" cy="124936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DEMAK</a:t>
            </a:r>
          </a:p>
        </p:txBody>
      </p:sp>
      <p:sp>
        <p:nvSpPr>
          <p:cNvPr id="54274" name="Rectangle 2"/>
          <p:cNvSpPr>
            <a:spLocks noGrp="1" noChangeArrowheads="1"/>
          </p:cNvSpPr>
          <p:nvPr>
            <p:ph type="body" idx="4294967295"/>
          </p:nvPr>
        </p:nvSpPr>
        <p:spPr>
          <a:xfrm>
            <a:off x="503238" y="1768475"/>
            <a:ext cx="4419600" cy="5005388"/>
          </a:xfrm>
          <a:ln/>
        </p:spPr>
        <p:txBody>
          <a:bodyPr/>
          <a:lstStyle/>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dirty="0"/>
              <a:t>IDI DEMAK – IDI PROBAK</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dirty="0"/>
              <a:t>GIZA PROBAK</a:t>
            </a:r>
          </a:p>
          <a:p>
            <a:pPr marL="339725" indent="-339725">
              <a:buSzPct val="4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ES" altLang="cs-CZ" dirty="0"/>
              <a:t>ASTO PROBAK</a:t>
            </a:r>
          </a:p>
          <a:p>
            <a:pPr marL="339725" indent="-339725">
              <a:buClrTx/>
              <a:buSzPct val="4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s-ES" altLang="cs-CZ" dirty="0"/>
          </a:p>
          <a:p>
            <a:pPr marL="339725" indent="-339725">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s-ES" altLang="cs-CZ" dirty="0"/>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1547813"/>
            <a:ext cx="4419600" cy="205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24" y="4427909"/>
            <a:ext cx="2619375" cy="17430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208" y="3831225"/>
            <a:ext cx="5472608" cy="29364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503238" y="434975"/>
            <a:ext cx="9061450" cy="116205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IDI DEMAK</a:t>
            </a:r>
          </a:p>
        </p:txBody>
      </p:sp>
      <p:sp>
        <p:nvSpPr>
          <p:cNvPr id="55298" name="Rectangle 2"/>
          <p:cNvSpPr>
            <a:spLocks noGrp="1" noChangeArrowheads="1"/>
          </p:cNvSpPr>
          <p:nvPr>
            <p:ph type="body" idx="4294967295"/>
          </p:nvPr>
        </p:nvSpPr>
        <p:spPr>
          <a:xfrm>
            <a:off x="503238" y="1768475"/>
            <a:ext cx="9061450" cy="4975225"/>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dirty="0"/>
              <a:t>ORIGEN:</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El origen de esta prueba está en las </a:t>
            </a:r>
            <a:r>
              <a:rPr lang="es-ES" altLang="cs-CZ" dirty="0" smtClean="0"/>
              <a:t>cant</a:t>
            </a:r>
            <a:r>
              <a:rPr lang="cs-CZ" altLang="cs-CZ" dirty="0" smtClean="0"/>
              <a:t>e</a:t>
            </a:r>
            <a:r>
              <a:rPr lang="es-ES" altLang="cs-CZ" dirty="0" smtClean="0"/>
              <a:t>ras</a:t>
            </a:r>
            <a:r>
              <a:rPr lang="es-ES" altLang="cs-CZ" dirty="0"/>
              <a:t>, antiguamente los bueyes trasportaban la piedra.</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LA PRUEBA SIEMPRE ES LA MISMA, LO QUE CAMBIA RS EL TAMAÑO Y EL PESO DE LA PIEDRA.</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dirty="0"/>
              <a:t>PUEDE SER UN BUEY O DOS.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idx="4294967295"/>
          </p:nvPr>
        </p:nvSpPr>
        <p:spPr>
          <a:xfrm>
            <a:off x="503238" y="434975"/>
            <a:ext cx="9061450" cy="116205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IDI DEMAK</a:t>
            </a:r>
          </a:p>
        </p:txBody>
      </p:sp>
      <p:sp>
        <p:nvSpPr>
          <p:cNvPr id="56322" name="Rectangle 2"/>
          <p:cNvSpPr>
            <a:spLocks noGrp="1" noChangeArrowheads="1"/>
          </p:cNvSpPr>
          <p:nvPr>
            <p:ph type="body" idx="4294967295"/>
          </p:nvPr>
        </p:nvSpPr>
        <p:spPr>
          <a:xfrm>
            <a:off x="503238" y="1768475"/>
            <a:ext cx="9061450" cy="4975225"/>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UZTARRI  -  JUNCO.</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KOPETAKOA ( lana)</a:t>
            </a: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92" y="3775714"/>
            <a:ext cx="4762500" cy="30575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8" descr="data:image/jpeg;base64,/9j/4AAQSkZJRgABAQAAAQABAAD/2wCEAAkGBxQSEhMTEhMWFhQVFxgaFRYVFhUaFRcaHx0fHRcfGxYaHyggGCQlHBoYITElJjUrMS4yGiAzODUtNygtLisBCgoKBQUFDgUFDisZExkrKysrKysrKysrKysrKysrKysrKysrKysrKysrKysrKysrKysrKysrKysrKysrKysrK//AABEIAL8BCAMBIgACEQEDEQH/xAAcAAEAAgMBAQEAAAAAAAAAAAAABAUDBgcCAQj/xABGEAACAgEDAgQCCAUBBAYLAAABAgMRAAQSIQUxBhMiQVFhBxQjMjNzgbJCcZGh8FIVkrHxFhckNERTNUNUYmNydLPB0eH/xAAUAQEAAAAAAAAAAAAAAAAAAAAA/8QAFBEBAAAAAAAAAAAAAAAAAAAAAP/aAAwDAQACEQMRAD8A7jjGMBjGMBjGMBlPpPEkMmsm0S7/ADoUDMSh8s8KWCv2JUSREj/4i9+auM5F9GuvZ+odSfzQyf7QkFEyBgjiUKSStMCY4VVbFbWsClsOu4ynk8UaQOyfWIyyXvCndtolTu23VMrA32IOQf8ArC6Z/wC3Qf74wNmxms/9Punn7mo834+RFNNt+G7ykbbfNXV0a7HPq+OtGf4p/fvo9aO3PvF/zwNlxmvxeMdMwtV1TD4jQa8j59ocw6vx7oYiomklh3sFBn0uriSz2t5Igq9jySBwT7YGzZGl6hEsqQtIolkDMiEjcwX7xA+V5JzhfjnxCW8T6BI24gkghI9rlb7X+qSAfpgd0xjGBUaXxNpZNQ2lSYGZSwK7XAJSvMCuRtcrYDBSSvY1lvnMelaYsek6QK31jQzu2rsMAoCSAyMaIPnOwdTfq3MfZtvTsDFqtQsaPJIwVEUs7HsqgWxJ+AAJyL0LrEOsgTUadt8Um7axVlvaxU8MAR6lOQvHf/o3qH/0mo/+02ar9D/UY4ekRiWRESEb/MdkVdkhLWTuIFSmWPmjcZ4HbA6NjKSfxdokkELaqLzSFIQMGYhhuWgt3akEfIg55PjHQ+YIvrURl/8ALDW/a6KDkEDkjuPfAvcZU/8ASPT/APmE/IRykn+QC2T8hkXU+M9JH3eU9uY9NqpFskqAWjjIBsEV3wNgxmpL9IWlMfmpHq3hokTJo9SYio7kPsqu/Pyzx036R9JKxD+Zp03Mol1PlRxll7qbfdGxHqCuFJHIGBuGfCcA5yj6Xdc0ut6dpYSxaCRNVMFH3B5saRsWsbe8nxNlP9V4HWMYxgROr/gTflv+04x1f8Cb8t/2nGBLxjGAxjGAxmLUahIxukdUX4sQB8e5+QOa0/jvTuXXSRz6xlH/AIaJmiJ5489qiHY837ECzxgbVnG/CnRfM1niKAvU0s+6NRdKS0k0Dn0kcNt5I9JA92GbH1zV9VZWd4/IiKrSRPufkpvEskas8XBf1RXQViCGCb9E0/XYIuowajQgx6fXJE4FEsJoWZJUZASXdoyxoWzvJGQfUWwJHh8azTTTQ6SDT6ouzTBNUI49RIrOpIDelXdLkRzfpYMCKVA21DxF5aD6309ID6QtRr6HKjhPQ+6g5UtQA2t3BvMHjZYtO+n6pBKt8ytDI0jM8ZW5GgjEgU8+USDaArGwo2JJOr8Sxq8TrqIdSJmk8tINAztt8vzGWSQSHbzNDzQrzPUDbMoYOldc0xdT9bZi0QWGtRFHIykgxhVnaM2SGXhB79gQM2DrPV9DpY0+sTzM7AMiLLK8z2wAAWJqNsVTjg3RJvOW63rcGo/762hR5GBVOn6cS6qQhQsYDxu4WSpDW5wEaNK8wF1y36k+kCmUQdQjFA3Ix06NVLuZ5hHGo5Wljfg7Sqg2QG2xPq5I1kg00WjRaKyapgJgjbSACyyFD6pgysFoldpYEnMGm+j/AEb7pCmn1U8m7zWlctZ92UpQX1MCQF43bQVAUDSl8aCOKIiXXELtKh9NpHBOyOvS8zNRM0L0u0newVlFCPPH431wDyN0+J1jj+sS+dFGrtEWUjbITHuOwtudY29Y+7R4DZ+t+LtT0nTSec+n1SofLiYTf9oV69KSx7KehZ3Wp2ryCeTq3hDp4j0/1zWyJGxn08ksrgFjK2oTUS7iG+yuNNMKYKb3HbRDNpXVpJOoTrqpI1UOsAUBowjOm1Au4h1hBvZRobiGZQofZ2c6MmPTwwhmWONp5FEjIgkkJSJSEjmbgefY9QBQFizHdgfPE/0uaPTeV9XB1hdgG8hhUYvizRtj6tq++08jPnh/q/Vepweeqw6SPdSx2/nPTkNukZGEa7P9K7iQaKXYh+ONIYNCJlSdGhmV1f0OwZnULs+7J6mCAKQBZXcCFrKbwr1uHTwT6R5X/wCz6nULFp49OZ98SuNkihADQYOpLEqxu7JwLcdDEfUNRG31je+m0r74dZ1IsT5kyEs6l2bsophSgGq5JweKfGHUunCF0CaiF/4J45BqgAyA8qse6zLGllCQSLs2TR6Xx5oU1qmSTXafbAElaWNI3dlk3ophgFKpEkhO0IeB7knH0n+JY9VHpXTVRzaU+buMMckbqwUXHI7ykqZIzJQ2qx2lbp2YBuH/AFhQTaR01mnniEsbKziF5NK6uK3JMPSyURy2351nOfB2zU6NdHICH08h83TK7JPPGCxlj2gM+1XaNzQ3nfqFRb4PRfBs0knT9LG6ztG8am3gdgFZSfU8cimVSD8Ddg1XbmfibSf7E141elRjpdQhUKVkhkj3AFk9a7ozY3LuBFAqQdrDA6XF0aGdAdOzxx2VV9JyhUWrChpCnDFqAHBBNqbzFregSQssseoWQox2xzabTRylCAWUS6kbmHFCivddxJts5R4o8QSdRji1JhSBwy28LSB5ZSwBdIuA8gCijZ9NiyV9G29E+kosI3l0sTxvJtafVkqyJbMsYnKt5oT7Vgx9RCsu3cQXDatb1OWOIeb06ZyEd0c6jfFtABYs8Z2RtfAQGiFJ3Gs8gaPUggwwkldzfWGLxRkJtDGKaZTDVmwqlhzfOaj1r6XCQItNodLFKVDMZCroDzQ3ERL907g9sDdC7vNdbxOXn82TSrq5oaQPBJKFjZVT7RQkYRSZFZlZK5B7jaSHQNXNtVF0MizOX3l5PrIXlQfRqvMjJFSIwDOqVu2hmFZc6jw8kzt9c1QlZw6+VEJmCrcgoyQushPksqMpO1tlkNQI5v0DxHqzNO2hQmNlMnljU7UDu7mx5wjdg0npKoeAW/iIIsuqeNNbPB5esSHTB4mLS7FkuMWGVQVYR+ah2jezElWoetQA2Sfx0/TQDPK88CqVh8+GWKWfhSGEiwFGIoqAxUkHc3NXC8HiTVxDW6l1WbqPUNPtFX9lA3nJEATSioWo9yCptiaOlvo9P1GkaSR5I1jVJgfMYR+oqHYep+NwYFN6GyC6hY83bofSY9VLCqKg0ejd/LiBXdNqK2AW0v2giAVgwayGVTypCh2LGc+1PRZGRiJtRAm4Hzk1857WGUI8ky82QAF4IHwrNv8ADMsj6PStPZmaCIy2ADvKAvYHA9V9sDP1f8Cb8t/2nGOr/gTflv8AtOMCXjGQNd1II3lxqZJiu4RjgAE0Gd+0a3fJ5O1toYisCfjKyDS6hvVLOEPskCLtHfgvKGL9x6gE+6OByM9tFqVHpkjkq6WRCjNz6blQkLQsWEN8YHMvGaaaTqGoOojeRkKom+CTUogMMbgpGg9C2ZB6vvtIefTuSM3iedZnGm6Fqptzx1LPE0TbkAVdxWLsKHLMOALA5J6tD1ZNwSUGGRjSrLtG/vWxgSrngmgdwFWBYywwOLTdf10NnU9NaFH28yOJ9xWtvqkUrYNN9o6E1wSRWaN1nT6nUOAU0+mfeWQUYJBMrbXZIY5H2N6U3NS2ArHhNw/SPVutwaZSZpVUgE7bG4gdzt+A7kngDkkAXnGdN0J+sa52SNItHGxKM8KPIA3rXZvUgoS7tRLJbMR/6ug17rmlll3k+bNHZaZ59zD70jRbCJQFEcdgl2ULuO38Q76PqMs41OoWVJmD26CVJFWZVZlUtE5Wlcs9baKuw2bTxndU+jmJJg6LJ5Y8z0DVzgANsFLEoRVUhBaAgcAcgACTrPCETTI6RRhatBF9mYygpF9CjzBbAU9hAOF7nA5uPAUzQuNZqRCpQsu+CFhuZnYkcqqy7EcMgL0WLb+fTev9HkAlRn1cjMEJUsY4n3rb3GpipBtUlnHrUpwfSc2aDRJChE7xxMiiR2BMYXazPFTCMAKu5QT8qK0WU2On6PGjhotitwqsVVd3Owp6SjMuxXABBUbUZR6AoDUD9HscHmtpdXqEJtoogRtVKYP9jQ9yWFqKagBQJNeOg6mFdo1ssgD7lbUsdvEcYCxu6h5Q3nSKsi0NycLy2dQg6YitfO4l2DFkNGyoHABO3eVXvQUWQcxT9HEgAldaYsXULuLjjctOzAg7SrCj6XYdyWIfnrr3Sm0rpBFqBL5itEs0m4SJJARuQIqsyrYVUj9RDhWG0gZsvg2Tq/TFOjj0JcSDzUTfp0lZTwzOp3k8bFI/goA986d1XQx6eVdVGjJ9WAD27CE6ZmUTehrX7PaJLUD8KIXt7S4fEemJI0UTah25vTR/ZNyRbak1FwQ38V8GgeLDhmq6nreqHX6aSSPTRafTSal4Yo4Tu8mmRHeOiWthdmlIPpBFZ41Hiubpw1D6V1R9fDpHEkMaFFdEI1IDfcB8xpPuhu45BvMvUuvf7O6rrpJ9MHeM1DC0iGIM9urMNitLW9nD1dmiSX3jSGljcIGZnvy6UyNvQqFjdTI4WONXUbgak2hI1PZjgQHYyGR3cs5tizEFnYsLJLGyTZPFn9LI2Dw94e+tTnSad4pXmcorlJQY41azKN1VuAHFMdpa9vvXdN6fMZ0g8qQTnmJBGRIXZQYzdqyitrg2QO9EE5+jvAvg89J0k8xiEutdCzKjs/CD7OGJmF1wOPiQCSFBwKXVeCNRoo5ZI+qLBp4x93URRarYAOFEkiAooUIAoB9z71mqTPr+pIVnaYdN3ACaHRzGKUIQd506Sh9nH8II5shWW19y9Xl6tqI3106JDGSRpFiZ1iYiQU8beqaWo2CrRN7jt2CpOj9P8ZQRoiRhUi9XJazELcku9sruSAzWQE9RkdSVVg5d1LwxFGiIdZo9QsZcsCyRKCpcsu1IS0dx/ejHq3ANuXaLyeGvDqSkbTGFiICTaZFZJpEEQW/WWWRTEz+ki/PB9Idg2/Hx/wBO1T+WY7YspLtGpSRQwDhH2t5hj43EUKBYNQJGy6Tomm2KipDt2gMqwpRCkkAJ7qWViooj02PckNa6B0jS+paE3l/xsVYbQxQ+o7qv6uVdibqEDgUEteo9D0czoUiiGz7QHYit6xuYLYun3ksO9uD6eCYPWevaPRKIJ503xi5FZmDsLQvS79xViu4Ju7DaFcenLTQI0kKTGJ4TKCz7mHmCyCAV8s7GIAVhx7hi5F4FI3g7QGNkMZMS7yRCGdHKspLNEi7VlLxspROSFUEUAi+OueAt6L5WqltfTtk8tQ9bUj9SqriykatsZSRYULuAOzzQsTvZDJ3UsNrGl37l2cbySKKi17natDPvmxxq7EUo3vKjm403LxZ3FKKizyAASzAWzYHDYukajTCKSRzZf1SebN5KkfZSO4Y3aM0LMaFeWyfZtGQd3H0V9RT06fq7wRD7scXmRqPc+mIotkkm6zd9DoklLKy+bcYSRZCm3cTufzYttFyHQkMCBzQXf67Dw+Xj3aWQEmBU8uT1EPE24RgsxJLrsKtfJpW430A1HR+BOou4+udXkeNTYWKKNWv/AOZwwA+VG86FpoFjRUQUqKFUfAAUB/TMmMCJ1f8AAm/Lf9pxjq/4E35b/tOMCXjGMBny/b/P659xgYp4UkVkdVdTwysAyn3og8fDK9fDumBBEIFGwAW2j4DbdV8qr2yzZqr+de36f34/XPWBxv6WPAGofy36YsccSgF9PCscA3A2ZWcbVahsoMbFMV/iyP4d8SazSGPTp0vbqJdrBpJ3CMWEjzEgliCwhYckm49zc8Z2XVxblK394Ed67+497ABIr/8Ao17xHpVOq6cwBH2jj0t5Z+5uFEkXwnKVZUHn00waj1eDrE+p8xJzpxGEuOONfUCsrbfP2uZDaKPUoA81SE3Wh2rW+IPKiWScMOU3KtyShnfyhtjh3GizA3bcEDbZC5aSOsMDSFCVQ3TCI7QpCivUoAXYr9744s0Bkn6emoMM266BKshIVlZTRA5HcqwYcgrwaJBDRodFrNP5Oo1epXT6cSq80cjSTuQLIDFm+yrgEoWW/WQAWGb4+s8qIM7h9qKb9G6Tj/VaIpc9uy9zwO3E/pU+jKYztNpRPKreWsaEzTtuJIdd7bjGq0ZCztR8yhVHOifR7rJT09NLqAY9TpEEbrTj0oFKU3HIRo7FnuDW11sJsHiJC0ixqNwayTcjPyArMEUmiyyoGUlV8vvxtXK/VRQ8sBN27YGp13izYA+9WzhUayu7gfeEmKIAvIFfb39KgkkkggMtuxDop3UAQyn1VxWNpqJj8l9r+oOyxiiSrliAqsCJFXce49JFUzoELxH1l9No3EaoxaZIltZotySEgIoZrDE2BTAAWbj9ni3xbF0LQaeEVLOkUccMRbkhFC72IH3RXwG48CuSLXrHQ1fTSPFHEdSoSWO0F+ZC3madTtohQwZSB/rYD4Z+aVhfWyyy6nVxidw5lOopW3AgRqC1USwr08Ii/D04GDrD6mVp9TK/mPKW89gVZQBIoUB7NjcoC7fTS0CaYLtPgD6P9V1F45V3afTKqbpWTb5m03UezaZrZQdxI2/ElRfSvo/8FrK0Gs1EY8uBQNHGQQD2+18t7KLwuwMS3d25IrqeBrvTfC0OlbTDSxKkcQcOe7taBVJY8t90Dn4D4DNixnw/88Cu6t4f0uqFajTxS83bopN/JiLHAAzWNR9HXSkmjmGhQs7ABbby72k8wufL5UHgjuB7knN5yp8UafzNPJGO8o8oEHaVMjBd4faxUre4fMD5EBh1/SoXiIdEIcC0YL5TeobRRDgXZAA7+Y3FnKbq/SvqumnGkTyn2P5e1idrGJlj72AgKoCosAxjgAZtksJJY89iBRYHkAE2GHH9DxY55MLoepYrJHKWMkEjKWPd17xvQ72hF0K3BqAoYHLfHviSTo6RxabQxgSEs+qlLXO55c3G6uWLCySSK28UVzb/AKLPEL63pUckr+ZKheKVj3JX7u4jsdjRkk/M+95ddZ6XHKjLMgkjBJVdqjYaYHYe3qBZCDwfukU5OQfBPhpdCsiRFxp2J2odpJa9pYlEHG1F2vYLBjushWwKsyyQSCFmQRLsEbGxuVA3YrJ2IiAIWMA0VKsrWLDUq6sgLMsg2BtjDzAAyMAXZj/E4LLyGUsPUQpbZZtKCSaUMSO5J37SWS7+Dc/IDjIWp6ejybSdtkqRYG+wGfj4sCbCgf6jyq0FT0yaSyfM81vRIQHAWz97buiFKGCgtd+p/StAZO8M6Vln15k7+cqR/DyhGsice3rmlHw4r2ybpOnsrcm6VAC5L3XerO66H32JJLfBQMxdSkEMyamiEZBHOeQFSyY3YEenYzm+3pkdm+4MC5xjGBE6v+BN+W/7TjHV/wACb8t/2nGBLxjGB8v/AJ59xjAxz3t4IFUebqgbPIPHHv8A2PY+dJqVlRZENqwsGiD+oPIPxB5HY5h1clErvKeYNqv6fQ54XbvtWPwXn7vY2cr/AAwXX6xHIEVkmvbG4ZQHRHPzFu0h5Ck99oBBIXmc++mGV4YNHPFKsckWqURs676ZkcL3PPwbv6SzAEqM6DkfVaUOUJClo23oWF7W2stjkUdrsP1OBi6hAHiaORBIHUgoSKc99tGgynmwTyBRuzlX4PXbpfJaQyeW8qBzTMybyUN876R0BY9yCT3s3MunLEEtx/prj3+Bu+RzzyoIrm6Pw9EYn1cZJdjIjpuXy0A8lAijjsDH3okdudhOBK1gNuI3ZGBARiDtLHaK3MR5nIHpB9iLBqp2n0yqWkj5LgbyWb1FRStXa6oFgLIC8kKBmLUJuLFdp3bRe9gABe2mA9LNuA9PIBuyaByRzG9oD2gBbcpIYEkcPxuPpY0OQKsepbDFFqmbzEZCJUB+7tBdSfSyW3CtRBBIIK/yOSEiVgVqwa3K0dKew7Ec8D51f8sqPEOmk+z1mldy8I9cQtlnhu5EEdj7SrKEVbKobjtaaaVSVMRUxuAw2AEFWW0YEACjtPPPcfEUGaGOj3P8V2Fs+qxyoA4s18b+N5zjQ/Rrp/8Aa0883rjGyaGEp9nvYuXosTaq5Ztg4uRb7DOlE0fmf6124oWRZ9+1nKvrJEckGo7BH8uRtpJEctDg2No83yWZuRSc9rAXGeY3DAFSCCLBBsEHsQffPWMBjGMDyBz/AD78n5dh/n98qvE1+UlAEfWNJ3Nf+Ijv+Je3Fcm+1HsbfNe1syx9PDswTZDE24lVA2gMp3NxwQTXwv44GwE/3/z9M1xlMXUy1n/tGmYDuRcDIVG0e/28hHcmm7VzcdNkYhw5JZZJAb28AsWjHpAFCNkA9+ObNnNZ8VdSEOs6c3mRjdqPLKMtSlZI2RdrXZXzXS1o2QDwI2OBf9R0+4gqaC3dMykXYsgcMpttwbg8MOVGY+m3W4SF1JtQu4oFBa6JF3zt22wpFoKSTljsvt2JBHpFCiCbB5s8/wAv598U+mVuGCmijD0oWYoQwPqFXdV8O4INUH3VxttLI3lvV8gMt1/GtgH27EHj7wGV2g6v54eJkCahBZic2pqrKtXqUEgHixY4G5SbHR6zezKQQyVfBrm657XQBq9wBBKruF0/iDorSNHqIj5eojYEMWJBF1tIogir9KizukVWXzGYhsCEdh/Dwe/wB7nvwRnxkDCmUEc8EA/Ef3H/AByD07Ub/tDtDEhHUUdpF8CTguCzWprkMOBfE9mPsL/UfPt8+3eu+BUdAdo2k0jkkw0Ynbu8Lfc5vkoQ0Z9/SrH74y5yl6uQjx6pKIi3rLtAYtGaEgFG9yFFfgMaiZQLOXCOCAQQQRYI5BHtRwI3V/wJvy3/AGnGOr/gTflv+04wJeMYwGMYwKLxXp9w05okLqdOTtViw+1SjwwpbFHg8H4A5NlOyZyASXhsbQLuMm6vuT5i1fwzB4tIGklf03FtlUNypeNlkjsWP40X3zLNtkaBwFIbehJC8oykso3AEgsiHjuFvtgWDkgcC/ln2/b3yF0VU+rwhAwQIu0NwQB2HAHHFccEfLM86A32JoUCP51dc0bIPtV/PAx6jVBSRySB2UWePUeACeV7exPHBIvn/WfETaPqDMNzqQiyxA7WVVdQhjpTvCmZtxbYm2hy4JO8PoK7sKEm5AqAAbgB8e+8s25dppiOeSdC614aLMHnn3fahkVoZNqv+Iu13l3RC0CbgwoegHaKwN46H13S6r16adHJRSUUgOA1spaM+pbsnmssSgbk2wAYUwI3Gx/CaU8rwa9+DR54zN4Mi1MXnyKyuHPlly1lmJARXDLI32qNIjOt7Ztm0FQVndI8T9Q0zlAw1cAKbFlDh9h3X5eqKjzioXcQwLEMpF84HUUVlKAhn3Eq7Eqf4SbYFR6dwKjb/qBqia8aTp0UQ27RtVzIm4AiNn3bthPY2z/79dsq/CHjLSdRiBglAc7t0LELMvJ7oCT89w4OU3jPXxGUJqW+ySPzSNshJZt0LeWqqXYqJQCRYB4IG8lA3NNXGdoV1ritrL/pLUQew20eOf5DInUOoBkdViMwZaohhGytaks20jZ8xdjmq5zRNH4u0erMccEsckvnWqqRGzEIzByJYk5HrWx97cO17Vy+KOux6DRNM/2jEjylGxVdyASXCCL1FiZGoFgXLLS8ANl8DdbM0fkSAebBHCWZJVmSSOQHyXEgoksqEmwL7i1YE7NXv75p30ew6knUT6sbGddPHHCGZ/LRE3gM7+pnuZgxP+kUSM3LAZ5lYgEgbiAaAoEn2FngXnrPh/54H3Nem0vm6NtNHXBEHpbbsjsAE7eLEDB9poNYHG4VsOa7qdc0GplLgFHjuIEhSZEWRiB33Fo1bnghYlsGycC203E0y/EJJ+pBSv6RA/qc0X6XIkm0+29pjlVjJH6pUKi1KKHWmshNwDsofhTZK7n0mQtJqWoUZEEbA2WTyYmF/D1M/H6++QOodHfUxyK7ujWdhHvypG9eEkHoZSvAZTR73gQvBXjNNYiRzfZ6ofeQ0vmV3eMX6hY5UXtJ/iUq7bay378ccfy+Y/T+mck8WeDlKugQzVEJSDHRZ0FRRvKxLl3vaGQ7yeHJXYMQazqcQrSy2S6kJOV8hFK7TveR3dYy6P5YR7B3KbCjA6w49LBa4FAA7aNcci69vbj55HhJHocqdo9QFAbSPTYI7cMLHw9+a590f6S5jX1rTgqVVi0IMcyq77FkOkmJby72+sM3BUkDdtXdukeJtNqwfq8yuQCSvZ1AO22jYhwLvuB2I78YE4Iqu0ln1qoNcqdp9Pzs7uAO+Rl6rGxO0Ete0iiGBG4jd8iV9JF7twqwbyP4l1DRqp3bVZ1XcVZlUEHdYUhrYWqncACw9wA2heI/HOr0zK0engeFkkkRvNYtLHGu9SuyMIp2sSB6xUTEEgLIQ6KeoKxsAGiQTuagy1uohSDtJdWo8bSDfIEDw1IUn1GmAqNUhniXsI1mMqmNfioMJcfDzCooKBmndX8W6j/Z4bSq3nyFfUunfZATIsRV0t2Mqlq2gPRjujYLbP4C0JhOtUzvqG89C08jbndmgicgUAAgDjaBwA1e2BsPV/wJvy3/AGnGOr/gTflv+04wJeMYwGMYwIfV9F50MkfHqUgXuAuuLKkNR7GiDROUnRdQfq3Tg/394jb7Jo7dIpVk+yKrs5RzVAD2sVez5QT6IReQ0cbbF1BLKCx2rJfqVByQHKcGtilvZaITfDyBYIwAQNqnnsSyhmK/Kyf1vLLIXRVqCHmz5UfNUD6Rzts1/U/zOS3ah7fKzQv25/ngYdXZpRdm65cDijyyjjmuLFgnvmOeBUjPIB4pmbZ6r9ALLRAshaHsa+WedN9pvcFlO5lAO0j02FPBIIN7xz/ELANjPc0RJW5GHLfdAC0eFU3fPI59yD27AIEemhkCnZZYb9xHCqGBHqI5oi173W4fEaZN4RHUSwSV10ivISfT9vvIMkSMgUpEkqkngl9zBWA5G3+MnrRuVPqBATmxvvau/wBQtQxBYXdA0C1Za9PhWKKONOFRQiCtvpUUo28dlHt8MDWum+G4GlcNDHtRIVChV8vapkZTHGKEVO7FWon1NR5BWL1zobQTCYSah4GjKGIM7BGBUqWZfUVKqwLsTXAYsoVF2PqcghYahuFUMHIA+6asmzfG1TfPCtwMsopAyhlIZWAKsCCCDyCCO4IwOJa7T6KLXwavTyKZHWd/J09tLqUran2Y3IxYq55rdushtjM/rqf1vUyQJL0rVSRxNEdhOyti8OJFRA7BZDasQN3C3Tk9pi0yKSVRVJ7lVAJ/mR3zLgVHhrRvHG7yrskmfzHS72HYkYFgkXtjUmiRZaiRybYH+3+frn3GAxjGAyl63Fc2l23vMoNjcOFViwYr3G1nFMa57XRFyRlT1TnU6MbgCHkfbtBZh5TrwTyACwuv/dB4PIR+jWBCr8+bo4yVUHYGQANRI7t5oHJ7IMvVWvj2A7k/8cqukFTHG5YAwtLET2FK5QqQSa5RDdn7vejzalhYHuQT/Sr/AOIwKf6uzfauvYnbuMe5V7EgqCDuoG+5XaCAbGY5IoZEZ0cKAzFwWFNtGza+/wBSUQAR6eVo2LBu52pSbrjv3r9PfIEWqVl3SDy2AY2xHABPZ1q6HJo9j3POBq0nTTJK0OmCsFILzTkSQ7xJbVEDtMnmRu7Kip/Cd6MQRl13gTTiKWSQPqtQU4eXa0h2AmNUHC2OQGNvRI3fC/8ADGnVImIABeWVmIDAtTFELbud3lpGDfwy02c8cX37dx+nNjj9BgagfCEU8EqCWcs7+bG8088sZ9XmwEwSOUZFO1SpALCM2b5zXNd4Xndwp08plCODIjpEkjsGUlpY2XcjWL3L5lWbsm+laOKOMmNDyo3FdxJVXZivHsthwo7AAgUBkvA5bL4V6uInhjk0kSPSn6ssqyFWI84s0jEI20UCA9cAbKFdB6D04wRbWO6RyXlayQXbuATztUAIt87VW7NnLHGBE6v+BN+W/wC04x1f8Cb8t/2nGBLxjGAxjGAzxK1Ak3+nf+vt/P2z3kaWbcpMe1x6gfV6bU0ykqCb3AgivYg/DAxdDkDabTspBUxRkEEEEFRRBHcZMcWCPiPn/wDjIHh7/u8Y9Xp3KN/3wFYqob5gAA/PLHAxwRbR8PlfA5J4/r/wz0E4om/ma/mOwrPWYdRpw92T7cfw8XVgfz/sMCs6/o0IhIWPcJ4K3JuoLIp9IsbTwKPNELwaGWU+qCFA1/aPsSlY87S3qIuvutyaHYdyLpNd0KISQBRsJlLBloSAgPIfUfvBnAZgQQx9TWxJNr1JDtRvdJUII9gW2tfy2M1/14wIniXqAgiEpJUJJHdbqKl1V723Y2sTVWdvA7HPfSIxC7wKpEQHmQkD0bWJ3ID2G1uy0AFZKvmpXVNFHNGY5kV42FOrgFK7km/5V+uRunsxj05PqdbjleuTQKufVbUZFU/HsT2OBaYxmCWciRFobXDeq+dwoqoWubXebvjZ73wGfGeVFcAV7+1c9/8APnnrAYxjAZQdQatdpajZixdS6gVGnls3r9ypdVAI4DMAeSuX+YmQWl9weDdE8G+Bw3xrtxfsMCu6Y2zUaiIhvUUlQm9hDKEcLwACHQswF/iqe7ULbITxv9ZVq9AicFrH3iyEADueFNnjsO98TG+XfAitF5p9QOxWsAggMR2sHkgMCR7H0kXwc9rpVF7BsJq2ULzyTXIPuT7fxkjkk5mCUKXihQ96+H889YEDo8f2SGybLsDZ5DsWBI+NEd+2T8w6PTLFGkaCkjVVUWTSqKHJ78DM2BX6kqs6OaFQy7m+QaM8n4Cz/U5YZXTK51KEcIsTr9wkM7spU7h2CiJ7vvvX9bHAYxjAidX/AAJvy3/acY6v+BN+W/7TjAl4xjAYxjAZWdQjMWldUQysE2hLVWlY8G2JABYk2T7m8s88uP8AiPcj3+X+HAidO0Hk6eOBDWyMIGAHcCt1VV3zk3GMDyzgf/r3+Hb9RgXftX9/b+nv/bPWfCf8+GBS+J5zEkcyWSk8BcctUbuIpDtF1SO7WB/CcndYP2Lr/rBTuL9QobQaDHngWLys+kBT/s7Vstbo4mlWyQN0X2i9u/KDjsex4OW8yiaL0mg6iiRYo88rYvjuMD1o5fMjjc8blVqBPFgHvkLo0HoJJb0zzFQSPZ3T27g8tz7n2yW06pGHUARhdx4K7UCkilr+Qrj+1Z46ZpQkMCFQDGiACh6SF28VwOLHHtgTMi69D6HHPlvuIokkbWVqqySAxNAG6r3vJWMD5Xv/AJ/TPuMYDGM+Ef27YH3PLDt8j8/hn0j+3+frn3A+V7/5/TDC+D2OfcYDPg+f+fDPuQ+ranyoncGioJUVdmuAR3q+9Vx7jAz6aQMist7WUEXd0RYu8y5i0sHloiA2EUKCfehWZcDyUHv8v5ccjjPWeSDYN8UbFck8Ub9q5/r8s9YDGMYETq/4E35b/tOMdX/Am/Lf9pxgS8YxgMYxgMYxgMYxgMYxgVPipUbSyxPdTqYAFHLGUeWBwCQPVZPsAT2By1RQAAAAAKAHYD2oZjfTgurm7QMF5O31VZ29iaFA9wGYD7xvLgQur/8Ad5r/APKe/wDdPvk3GMBjGMDFqg207D6hRF9jRBK37bgCL9rv2zzotT5iB9rLd2rimUgkMCO3BBFiwe4JBBzPjAYxjAYz4Rff/Phn3AYxjAZD6vpfNhlQAEsjKL7GxyDx2PuPfJmMBjGMBjGMBjGMCJ1f8Cb8t/2nGOr/AIE35b/tOMCXjGMBjGMBjGMBjGMBjGMBjGMBjGMBjGMBjGMBjGMBjGMBjGMBjGMBjGMBjGMBjGMCJ1f8Cb8t/wBpxjq/4E35b/tOMCXjGMBjGMBjGMBjGMBjGMBjGMBjGMBjGMBjGMBjGMBjGMBjGMBjGMBjGMBjGMBjGMCJ1f8AAm/Lf9pxjq/4E35b/tOMD//Z"/>
          <p:cNvSpPr>
            <a:spLocks noChangeAspect="1" noChangeArrowheads="1"/>
          </p:cNvSpPr>
          <p:nvPr/>
        </p:nvSpPr>
        <p:spPr bwMode="auto">
          <a:xfrm>
            <a:off x="155575" y="-1622425"/>
            <a:ext cx="5029200" cy="3638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63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408" y="1475581"/>
            <a:ext cx="2514600" cy="18192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592" y="3923853"/>
            <a:ext cx="3456384" cy="258895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idx="4294967295"/>
          </p:nvPr>
        </p:nvSpPr>
        <p:spPr>
          <a:xfrm>
            <a:off x="503238" y="434975"/>
            <a:ext cx="9061450" cy="116205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IDI DEMAK</a:t>
            </a:r>
          </a:p>
        </p:txBody>
      </p:sp>
      <p:sp>
        <p:nvSpPr>
          <p:cNvPr id="57346" name="Rectangle 2"/>
          <p:cNvSpPr>
            <a:spLocks noGrp="1" noChangeArrowheads="1"/>
          </p:cNvSpPr>
          <p:nvPr>
            <p:ph type="body" idx="4294967295"/>
          </p:nvPr>
        </p:nvSpPr>
        <p:spPr>
          <a:xfrm>
            <a:off x="503238" y="1768475"/>
            <a:ext cx="9061450" cy="4975225"/>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PROBALEKUA.</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28 METROS DE LARGO Y 6 METROS DE ANCHO.</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ESTÁ HECHO DE PIEDRAS, DE CANTO RODADO.</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TIENEN 30 MINUTOS PARA HACER TODAS LAS VUELTAS POSIBLES. EN CASO DE EMPATE SE CONTARÁN LOS METROS EFECTUADOS.</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DOS HOMBRES:</a:t>
            </a:r>
          </a:p>
          <a:p>
            <a:pPr indent="-341313">
              <a:buSzPct val="45000"/>
              <a:buFont typeface="Wingdings"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EL ITZANA</a:t>
            </a:r>
          </a:p>
          <a:p>
            <a:pPr indent="-341313">
              <a:buSzPct val="45000"/>
              <a:buFont typeface="Wingdings"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200"/>
              <a:t>EL QUE SE COLOCA DETRAS Y AYUDA A LOS BUEYES.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08" y="941611"/>
            <a:ext cx="4545855" cy="35162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328" y="3563813"/>
            <a:ext cx="4230216" cy="194347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idx="4294967295"/>
          </p:nvPr>
        </p:nvSpPr>
        <p:spPr>
          <a:xfrm>
            <a:off x="503238" y="346075"/>
            <a:ext cx="9058275" cy="11588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LA PIEDRA</a:t>
            </a:r>
          </a:p>
        </p:txBody>
      </p:sp>
      <p:sp>
        <p:nvSpPr>
          <p:cNvPr id="59394" name="Rectangle 2"/>
          <p:cNvSpPr>
            <a:spLocks noGrp="1" noChangeArrowheads="1"/>
          </p:cNvSpPr>
          <p:nvPr>
            <p:ph type="body" idx="4294967295"/>
          </p:nvPr>
        </p:nvSpPr>
        <p:spPr>
          <a:xfrm>
            <a:off x="503238" y="1768475"/>
            <a:ext cx="9058275" cy="4914900"/>
          </a:xfrm>
          <a:ln/>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a:t>LAS PIEDRAS SON RECTANGULARES, LIGERAMENTE MÁS ESTRECHAS EN SU CARA ANTERIOR. SU PESO VARÍA MUCHO, OSCILANDO ENTRE LOS 1500 Y LOS 4000 KILOS.</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600"/>
              <a:t>EN LOS DESAFIOS ES MÁS FRECUENTE EL EMPLEO DE PIEDRAS GRANDES. EN LOS CONCUSOS, SIN EMBARGO, SE OPTA POR UNA PIEDRA MÁS PEQUEÑA.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55563" y="1633538"/>
            <a:ext cx="10212388"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3pPr>
            <a:lvl4pPr marL="8636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SimSun" charset="-122"/>
              </a:defRPr>
            </a:lvl9pPr>
          </a:lstStyle>
          <a:p>
            <a:pPr lvl="3">
              <a:lnSpc>
                <a:spcPct val="100000"/>
              </a:lnSpc>
              <a:spcBef>
                <a:spcPts val="888"/>
              </a:spcBef>
              <a:spcAft>
                <a:spcPts val="888"/>
              </a:spcAft>
              <a:buSzPct val="45000"/>
              <a:buFont typeface="Wingdings" charset="2"/>
              <a:buNone/>
            </a:pPr>
            <a:endParaRPr lang="es-ES" altLang="cs-CZ" sz="1400" b="1">
              <a:latin typeface="Times New Roman" pitchFamily="16" charset="0"/>
              <a:cs typeface="Arial Unicode MS" charset="0"/>
            </a:endParaRPr>
          </a:p>
          <a:p>
            <a:pPr>
              <a:lnSpc>
                <a:spcPct val="100000"/>
              </a:lnSpc>
              <a:spcBef>
                <a:spcPts val="888"/>
              </a:spcBef>
              <a:spcAft>
                <a:spcPts val="888"/>
              </a:spcAft>
              <a:buClrTx/>
              <a:buSzTx/>
              <a:buFontTx/>
              <a:buNone/>
            </a:pPr>
            <a:endParaRPr lang="es-ES" altLang="cs-CZ" sz="2000">
              <a:latin typeface="Times New Roman" pitchFamily="16" charset="0"/>
              <a:cs typeface="Arial Unicode MS" charset="0"/>
            </a:endParaRPr>
          </a:p>
        </p:txBody>
      </p:sp>
      <p:sp>
        <p:nvSpPr>
          <p:cNvPr id="60418" name="Rectangle 2"/>
          <p:cNvSpPr>
            <a:spLocks noGrp="1" noChangeArrowheads="1"/>
          </p:cNvSpPr>
          <p:nvPr>
            <p:ph type="title" idx="4294967295"/>
          </p:nvPr>
        </p:nvSpPr>
        <p:spPr>
          <a:xfrm>
            <a:off x="503238" y="346075"/>
            <a:ext cx="9058275" cy="11588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EL BUEY</a:t>
            </a:r>
          </a:p>
        </p:txBody>
      </p:sp>
      <p:sp>
        <p:nvSpPr>
          <p:cNvPr id="60419" name="Rectangle 3"/>
          <p:cNvSpPr>
            <a:spLocks noGrp="1" noChangeArrowheads="1"/>
          </p:cNvSpPr>
          <p:nvPr>
            <p:ph type="body" idx="4294967295"/>
          </p:nvPr>
        </p:nvSpPr>
        <p:spPr>
          <a:xfrm>
            <a:off x="503238" y="1768475"/>
            <a:ext cx="9058275" cy="4914900"/>
          </a:xfrm>
          <a:ln/>
        </p:spPr>
        <p:txBody>
          <a:bodyPr/>
          <a:lstStyle/>
          <a:p>
            <a:pPr marL="3200400" lvl="3" indent="-455613">
              <a:buFont typeface="Times New Roman" pitchFamily="16" charset="0"/>
              <a:buChar char="–"/>
              <a:tabLst>
                <a:tab pos="3200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 pos="11033125" algn="l"/>
                <a:tab pos="11482388" algn="l"/>
                <a:tab pos="11931650" algn="l"/>
              </a:tabLst>
            </a:pPr>
            <a:r>
              <a:rPr lang="es-ES" altLang="cs-CZ" dirty="0"/>
              <a:t>El </a:t>
            </a:r>
            <a:r>
              <a:rPr lang="es-ES" altLang="cs-CZ" dirty="0" smtClean="0"/>
              <a:t>bue</a:t>
            </a:r>
            <a:r>
              <a:rPr lang="cs-CZ" altLang="cs-CZ" dirty="0" smtClean="0"/>
              <a:t>y</a:t>
            </a:r>
            <a:endParaRPr lang="es-ES" altLang="cs-CZ" dirty="0"/>
          </a:p>
          <a:p>
            <a:pPr>
              <a:buClrTx/>
              <a:buSzTx/>
              <a:buFontTx/>
              <a:buNone/>
              <a:tabLst>
                <a:tab pos="3200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 pos="11033125" algn="l"/>
                <a:tab pos="11482388" algn="l"/>
                <a:tab pos="11931650" algn="l"/>
              </a:tabLst>
            </a:pPr>
            <a:r>
              <a:rPr lang="es-ES" altLang="cs-CZ" sz="2600" dirty="0"/>
              <a:t>HASTA HACE POCO, ERA EL GANADO VACUNO ÚNICA FUERZA DE TRACCIOÓN EN LA AGRICULTURA. HA SIDO RECIENTEMENTE CUANDO SE HAN INTRODUCIDO LOS MOTOCULTORES, ESPECIALMENTE DISEÑADOS PARA EL TRABAJO EN LAS EMOINADAS LADERAS DE EUSKAL HERRIA.</a:t>
            </a:r>
          </a:p>
          <a:p>
            <a:pPr>
              <a:buClrTx/>
              <a:buSzTx/>
              <a:buFontTx/>
              <a:buNone/>
              <a:tabLst>
                <a:tab pos="3200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 pos="11033125" algn="l"/>
                <a:tab pos="11482388" algn="l"/>
                <a:tab pos="11931650" algn="l"/>
              </a:tabLst>
            </a:pPr>
            <a:r>
              <a:rPr lang="es-ES" altLang="cs-CZ" sz="2600" dirty="0"/>
              <a:t>EL PESO DEL BUEY UTILIZADO EN LOS CONCURSOS VARÍA ENTRE 500-650 KILIOS. JUNTO AL TRABAJO DEL CASERIO AL BUEY SE LE HACE ANDAR POR EL MONTE UNOS 5 KM DIARIOS CUANDO SE ACERCAN LOS CAMPEONATOS.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AHARIAK</a:t>
            </a:r>
          </a:p>
        </p:txBody>
      </p:sp>
      <p:sp>
        <p:nvSpPr>
          <p:cNvPr id="61442" name="Rectangle 2"/>
          <p:cNvSpPr>
            <a:spLocks noGrp="1" noChangeArrowheads="1"/>
          </p:cNvSpPr>
          <p:nvPr>
            <p:ph type="body" idx="4294967295"/>
          </p:nvPr>
        </p:nvSpPr>
        <p:spPr>
          <a:xfrm>
            <a:off x="431800" y="1763613"/>
            <a:ext cx="9061450" cy="4975225"/>
          </a:xfrm>
          <a:ln/>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smtClean="0">
                <a:latin typeface="Verdana" pitchFamily="32" charset="0"/>
              </a:rPr>
              <a:t>LUCHA DE CARNEROS: ( PROHIBIDO)</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b="1" dirty="0" smtClean="0">
              <a:latin typeface="Verdana" pitchFamily="32" charset="0"/>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20" y="2699717"/>
            <a:ext cx="6552727" cy="321027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503238" y="346075"/>
            <a:ext cx="9061450" cy="11620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ANTZARA</a:t>
            </a:r>
          </a:p>
        </p:txBody>
      </p:sp>
      <p:sp>
        <p:nvSpPr>
          <p:cNvPr id="62466" name="Rectangle 2"/>
          <p:cNvSpPr>
            <a:spLocks noGrp="1" noChangeArrowheads="1"/>
          </p:cNvSpPr>
          <p:nvPr>
            <p:ph type="body" idx="4294967295"/>
          </p:nvPr>
        </p:nvSpPr>
        <p:spPr>
          <a:xfrm>
            <a:off x="503238" y="1768475"/>
            <a:ext cx="9061450" cy="4975225"/>
          </a:xfrm>
          <a:ln/>
        </p:spPr>
        <p:txBody>
          <a:bodyPr/>
          <a:lstStyle/>
          <a:p>
            <a:r>
              <a:rPr lang="cs-CZ" dirty="0"/>
              <a:t>t</a:t>
            </a:r>
            <a:r>
              <a:rPr lang="es-ES" dirty="0" smtClean="0">
                <a:effectLst/>
              </a:rPr>
              <a:t>radicional, curiosa y a la vez criticada fiesta, los “atrapalaris” se cuelgan del cuello de un ganso, el cual está sostenido por una cuerda y suspendido sobre el agua. Gana la persona que logre realizar el mayor número de </a:t>
            </a:r>
            <a:r>
              <a:rPr lang="cs-CZ" dirty="0" err="1" smtClean="0">
                <a:effectLst/>
              </a:rPr>
              <a:t>alzadas</a:t>
            </a:r>
            <a:r>
              <a:rPr lang="es-ES" dirty="0" smtClean="0">
                <a:effectLst/>
              </a:rPr>
              <a:t> y al final se lleve la cabeza del animal</a:t>
            </a:r>
            <a:r>
              <a:rPr lang="cs-CZ" dirty="0" smtClean="0">
                <a:effectLst/>
              </a:rPr>
              <a:t>.</a:t>
            </a:r>
            <a:endParaRPr lang="es-ES" dirty="0" smtClean="0">
              <a:effectLst/>
            </a:endParaRPr>
          </a:p>
          <a:p>
            <a:r>
              <a:rPr lang="es-ES" dirty="0" smtClean="0">
                <a:effectLst/>
              </a:rPr>
              <a:t>Hace años, se colgaban a los gansos vivos pero </a:t>
            </a:r>
            <a:r>
              <a:rPr lang="cs-CZ" dirty="0" err="1" smtClean="0">
                <a:effectLst/>
              </a:rPr>
              <a:t>luego</a:t>
            </a:r>
            <a:r>
              <a:rPr lang="cs-CZ" dirty="0"/>
              <a:t> </a:t>
            </a:r>
            <a:r>
              <a:rPr lang="cs-CZ" dirty="0" err="1" smtClean="0"/>
              <a:t>fueron</a:t>
            </a:r>
            <a:r>
              <a:rPr lang="es-ES" dirty="0" smtClean="0">
                <a:effectLst/>
              </a:rPr>
              <a:t> reemplazados por muertos. </a:t>
            </a:r>
            <a:r>
              <a:rPr lang="cs-CZ" dirty="0" smtClean="0">
                <a:effectLst/>
              </a:rPr>
              <a:t>L</a:t>
            </a:r>
            <a:r>
              <a:rPr lang="es-ES" dirty="0" smtClean="0">
                <a:effectLst/>
              </a:rPr>
              <a:t>as asociaciones en defensa de los animales</a:t>
            </a:r>
            <a:r>
              <a:rPr lang="cs-CZ" dirty="0" smtClean="0">
                <a:effectLst/>
              </a:rPr>
              <a:t> </a:t>
            </a:r>
            <a:r>
              <a:rPr lang="cs-CZ" dirty="0" err="1" smtClean="0">
                <a:effectLst/>
              </a:rPr>
              <a:t>propusieron</a:t>
            </a:r>
            <a:r>
              <a:rPr lang="es-ES" dirty="0" smtClean="0">
                <a:effectLst/>
              </a:rPr>
              <a:t> sustituirlos por gansos de plástico</a:t>
            </a:r>
            <a:r>
              <a:rPr lang="cs-CZ" dirty="0" smtClean="0">
                <a:effectLst/>
              </a:rPr>
              <a:t>.</a:t>
            </a:r>
            <a:endParaRPr lang="es-ES" dirty="0" smtClean="0">
              <a:effectLst/>
            </a:endParaRPr>
          </a:p>
          <a:p>
            <a:endParaRPr lang="cs-CZ"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idx="4294967295"/>
          </p:nvPr>
        </p:nvSpPr>
        <p:spPr>
          <a:xfrm>
            <a:off x="503238" y="434975"/>
            <a:ext cx="9061450" cy="1162050"/>
          </a:xfrm>
          <a:ln/>
        </p:spPr>
        <p:txBody>
          <a:bodyPr/>
          <a:lstStyle/>
          <a:p>
            <a:r>
              <a:rPr lang="cs-CZ" dirty="0" smtClean="0"/>
              <a:t>ARTZAIN TXAKURRA</a:t>
            </a:r>
            <a:endParaRPr lang="cs-CZ" dirty="0"/>
          </a:p>
        </p:txBody>
      </p:sp>
      <p:sp>
        <p:nvSpPr>
          <p:cNvPr id="63490" name="Rectangle 2"/>
          <p:cNvSpPr>
            <a:spLocks noGrp="1" noChangeArrowheads="1"/>
          </p:cNvSpPr>
          <p:nvPr>
            <p:ph type="body" idx="4294967295"/>
          </p:nvPr>
        </p:nvSpPr>
        <p:spPr>
          <a:xfrm>
            <a:off x="503238" y="1768475"/>
            <a:ext cx="9061450" cy="5613400"/>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1200" dirty="0" smtClean="0">
                <a:latin typeface="Symbol" charset="2"/>
              </a:rPr>
              <a:t></a:t>
            </a:r>
            <a:endParaRPr lang="cs-CZ" altLang="cs-CZ" sz="1200" dirty="0">
              <a:latin typeface="Symbol" charset="2"/>
            </a:endParaRPr>
          </a:p>
          <a:p>
            <a:pPr marL="346075">
              <a:buClrTx/>
              <a:buFont typeface="Symbol" charset="2"/>
              <a:buChar char=" "/>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000" dirty="0" smtClean="0"/>
              <a:t>CONCURSO DE PERRO PASTOR.</a:t>
            </a:r>
          </a:p>
          <a:p>
            <a:pPr marL="346075">
              <a:buClrTx/>
              <a:buFont typeface="Symbol" charset="2"/>
              <a:buChar char=" "/>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000" dirty="0" err="1" smtClean="0"/>
              <a:t>Antiguamente</a:t>
            </a:r>
            <a:r>
              <a:rPr lang="cs-CZ" altLang="cs-CZ" sz="2000" dirty="0" smtClean="0"/>
              <a:t> los </a:t>
            </a:r>
            <a:r>
              <a:rPr lang="cs-CZ" altLang="cs-CZ" sz="2000" dirty="0" err="1" smtClean="0"/>
              <a:t>perros</a:t>
            </a:r>
            <a:r>
              <a:rPr lang="cs-CZ" altLang="cs-CZ" sz="2000" dirty="0" smtClean="0"/>
              <a:t> </a:t>
            </a:r>
            <a:r>
              <a:rPr lang="cs-CZ" altLang="cs-CZ" sz="2000" dirty="0" err="1" smtClean="0"/>
              <a:t>tenían</a:t>
            </a:r>
            <a:r>
              <a:rPr lang="cs-CZ" altLang="cs-CZ" sz="2000" dirty="0" smtClean="0"/>
              <a:t> </a:t>
            </a:r>
            <a:r>
              <a:rPr lang="cs-CZ" altLang="cs-CZ" sz="2000" dirty="0" err="1" smtClean="0"/>
              <a:t>que</a:t>
            </a:r>
            <a:r>
              <a:rPr lang="cs-CZ" altLang="cs-CZ" sz="2000" dirty="0" smtClean="0"/>
              <a:t> </a:t>
            </a:r>
            <a:r>
              <a:rPr lang="cs-CZ" altLang="cs-CZ" sz="2000" dirty="0" err="1" smtClean="0"/>
              <a:t>proteger</a:t>
            </a:r>
            <a:r>
              <a:rPr lang="cs-CZ" altLang="cs-CZ" sz="2000" dirty="0" smtClean="0"/>
              <a:t> al </a:t>
            </a:r>
            <a:r>
              <a:rPr lang="cs-CZ" altLang="cs-CZ" sz="2000" dirty="0" err="1" smtClean="0"/>
              <a:t>rebano</a:t>
            </a:r>
            <a:r>
              <a:rPr lang="cs-CZ" altLang="cs-CZ" sz="2000" dirty="0" smtClean="0"/>
              <a:t> de </a:t>
            </a:r>
            <a:r>
              <a:rPr lang="cs-CZ" altLang="cs-CZ" sz="2000" dirty="0" err="1" smtClean="0"/>
              <a:t>diversos</a:t>
            </a:r>
            <a:r>
              <a:rPr lang="cs-CZ" altLang="cs-CZ" sz="2000" dirty="0" smtClean="0"/>
              <a:t> </a:t>
            </a:r>
            <a:r>
              <a:rPr lang="cs-CZ" altLang="cs-CZ" sz="2000" dirty="0" err="1" smtClean="0"/>
              <a:t>peligros</a:t>
            </a:r>
            <a:r>
              <a:rPr lang="cs-CZ" altLang="cs-CZ" sz="2000" dirty="0" smtClean="0"/>
              <a:t>. </a:t>
            </a:r>
            <a:r>
              <a:rPr lang="cs-CZ" altLang="cs-CZ" sz="2000" dirty="0" err="1" smtClean="0"/>
              <a:t>Por</a:t>
            </a:r>
            <a:r>
              <a:rPr lang="cs-CZ" altLang="cs-CZ" sz="2000" dirty="0" smtClean="0"/>
              <a:t> eso </a:t>
            </a:r>
            <a:r>
              <a:rPr lang="cs-CZ" altLang="cs-CZ" sz="2000" dirty="0" err="1" smtClean="0"/>
              <a:t>eran</a:t>
            </a:r>
            <a:r>
              <a:rPr lang="cs-CZ" altLang="cs-CZ" sz="2000" dirty="0" smtClean="0"/>
              <a:t> </a:t>
            </a:r>
            <a:r>
              <a:rPr lang="cs-CZ" altLang="cs-CZ" sz="2000" dirty="0" err="1" smtClean="0"/>
              <a:t>utilizados</a:t>
            </a:r>
            <a:r>
              <a:rPr lang="cs-CZ" altLang="cs-CZ" sz="2000" dirty="0" smtClean="0"/>
              <a:t> </a:t>
            </a:r>
            <a:r>
              <a:rPr lang="cs-CZ" altLang="cs-CZ" sz="2000" dirty="0" err="1" smtClean="0"/>
              <a:t>perros</a:t>
            </a:r>
            <a:r>
              <a:rPr lang="cs-CZ" altLang="cs-CZ" sz="2000" dirty="0" smtClean="0"/>
              <a:t> de una </a:t>
            </a:r>
            <a:r>
              <a:rPr lang="cs-CZ" altLang="cs-CZ" sz="2000" dirty="0" err="1" smtClean="0"/>
              <a:t>raza</a:t>
            </a:r>
            <a:r>
              <a:rPr lang="cs-CZ" altLang="cs-CZ" sz="2000" dirty="0" smtClean="0"/>
              <a:t> </a:t>
            </a:r>
            <a:r>
              <a:rPr lang="cs-CZ" altLang="cs-CZ" sz="2000" dirty="0" err="1" smtClean="0"/>
              <a:t>especial</a:t>
            </a:r>
            <a:r>
              <a:rPr lang="cs-CZ" altLang="cs-CZ" sz="2000" dirty="0" smtClean="0"/>
              <a:t> y </a:t>
            </a:r>
            <a:r>
              <a:rPr lang="cs-CZ" altLang="cs-CZ" sz="2000" dirty="0" err="1" smtClean="0"/>
              <a:t>entrenados</a:t>
            </a:r>
            <a:r>
              <a:rPr lang="cs-CZ" altLang="cs-CZ" sz="2000" dirty="0" smtClean="0"/>
              <a:t> para </a:t>
            </a:r>
            <a:r>
              <a:rPr lang="cs-CZ" altLang="cs-CZ" sz="2000" dirty="0" err="1" smtClean="0"/>
              <a:t>ello</a:t>
            </a:r>
            <a:r>
              <a:rPr lang="cs-CZ" altLang="cs-CZ" sz="2000" dirty="0" smtClean="0"/>
              <a:t>.</a:t>
            </a:r>
          </a:p>
          <a:p>
            <a:r>
              <a:rPr lang="es-ES" sz="1600" dirty="0" smtClean="0"/>
              <a:t>Desde finales del siglo XIX a las primeras décadas del siglo XX surgió una época de regresión de esta raza sobre todo en Guipúzcoa y Navarra</a:t>
            </a:r>
            <a:r>
              <a:rPr lang="cs-CZ" sz="1600" dirty="0" smtClean="0"/>
              <a:t>.</a:t>
            </a:r>
            <a:r>
              <a:rPr lang="es-ES" sz="1600" dirty="0" smtClean="0"/>
              <a:t> </a:t>
            </a:r>
            <a:endParaRPr lang="cs-CZ" sz="1600" dirty="0" smtClean="0"/>
          </a:p>
          <a:p>
            <a:r>
              <a:rPr lang="es-ES" sz="1600" dirty="0" smtClean="0"/>
              <a:t>Posteriormente comenzaron a organizarse concursos internacionales de perros de pastoreo. Gracias a la admiración que despertó esta raza entre los que presenciaban su tarea, se inició un plan vía beca y proyecto de investigación para estudiar estos perros con metodología etnológica, bioquímica, genética, reproductiva y etológica en 1991. Tras un exhaustivo examen de más de tres mil ejemplares de todo Euskadi, tuvo lugar su reconocimiento del EAT.</a:t>
            </a:r>
            <a:endParaRPr lang="cs-CZ" sz="1600" dirty="0" smtClean="0"/>
          </a:p>
          <a:p>
            <a:endParaRPr lang="es-ES" sz="1600" dirty="0" smtClean="0"/>
          </a:p>
          <a:p>
            <a:pPr marL="346075">
              <a:buClrTx/>
              <a:buFont typeface="Symbol" charset="2"/>
              <a:buChar char=" "/>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smtClean="0"/>
              <a:t>El pastor </a:t>
            </a:r>
            <a:r>
              <a:rPr lang="cs-CZ" sz="2000" dirty="0" err="1" smtClean="0"/>
              <a:t>vasco</a:t>
            </a:r>
            <a:r>
              <a:rPr lang="cs-CZ" sz="2000" dirty="0" smtClean="0"/>
              <a:t> </a:t>
            </a:r>
            <a:r>
              <a:rPr lang="cs-CZ" sz="2000" dirty="0"/>
              <a:t>t</a:t>
            </a:r>
            <a:r>
              <a:rPr lang="es-ES" sz="2000" dirty="0" smtClean="0"/>
              <a:t>iene un instinto territorial, pero siempre mantiene un vínculo fuerte con su amo, ya que siempre pasa con él y es rara la vez que se separa del mismo.</a:t>
            </a:r>
            <a:endParaRPr lang="es-ES" altLang="cs-CZ" sz="2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741363" y="544513"/>
            <a:ext cx="8607425" cy="1285875"/>
          </a:xfrm>
          <a:ln/>
        </p:spPr>
        <p:txBody>
          <a:bodyPr tIns="38880"/>
          <a:lstStyle/>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BIRLA JOKOA edo BOLA JOKOA</a:t>
            </a:r>
          </a:p>
        </p:txBody>
      </p:sp>
      <p:sp>
        <p:nvSpPr>
          <p:cNvPr id="9218" name="Rectangle 2"/>
          <p:cNvSpPr>
            <a:spLocks noGrp="1" noChangeArrowheads="1"/>
          </p:cNvSpPr>
          <p:nvPr>
            <p:ph type="body" idx="1"/>
          </p:nvPr>
        </p:nvSpPr>
        <p:spPr>
          <a:xfrm>
            <a:off x="1260475" y="2101850"/>
            <a:ext cx="8088313" cy="7121525"/>
          </a:xfrm>
          <a:ln/>
        </p:spPr>
        <p:txBody>
          <a:bodyPr/>
          <a:lstStyle/>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TIENEN SU ORIGEN EN ALEMANIA.</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ES UN JUEGO DE HABILIDAD EN EL CUAL CON UNA BOLA HECHA DE MADERA SE TIENEN QUE TIRAR LOS BOLOS.</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t>EN EUSKAL HERRIA SEGÚN LA ZONA PUEDEN CAMBIAR LAR REGLAS O INTRODUCIR ELEMENTOS QUE COMPLIQUEN UN POCO EL JUEGO.</a:t>
            </a:r>
          </a:p>
          <a:p>
            <a:pPr marL="419100" indent="-314325">
              <a:buClrTx/>
              <a:buSzPct val="45000"/>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endParaRPr lang="es-ES" altLang="cs-CZ"/>
          </a:p>
          <a:p>
            <a:pPr marL="419100" indent="-314325">
              <a:buClrTx/>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endParaRPr lang="es-ES" altLang="cs-CZ"/>
          </a:p>
          <a:p>
            <a:pPr marL="419100" indent="-314325">
              <a:buClrTx/>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endParaRPr lang="es-ES" altLang="cs-CZ"/>
          </a:p>
          <a:p>
            <a:pPr marL="419100" indent="-314325">
              <a:lnSpc>
                <a:spcPct val="117000"/>
              </a:lnSpc>
              <a:buClrTx/>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a:latin typeface="Comic Sans MS" pitchFamily="6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96" y="179437"/>
            <a:ext cx="15240000" cy="114300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41363" y="600075"/>
            <a:ext cx="8601075" cy="11668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BOLA-JOKOA</a:t>
            </a:r>
          </a:p>
        </p:txBody>
      </p:sp>
      <p:sp>
        <p:nvSpPr>
          <p:cNvPr id="10242" name="Rectangle 2"/>
          <p:cNvSpPr>
            <a:spLocks noGrp="1" noChangeArrowheads="1"/>
          </p:cNvSpPr>
          <p:nvPr>
            <p:ph type="body" idx="1"/>
          </p:nvPr>
        </p:nvSpPr>
        <p:spPr>
          <a:xfrm>
            <a:off x="741363" y="2101850"/>
            <a:ext cx="8601075" cy="4808538"/>
          </a:xfrm>
          <a:ln/>
        </p:spPr>
        <p:txBody>
          <a:bodyPr/>
          <a:lstStyle/>
          <a:p>
            <a:endParaRPr lang="cs-CZ"/>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160588"/>
            <a:ext cx="8640763"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741363" y="600075"/>
            <a:ext cx="8607425" cy="1171575"/>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LOKOTX BILKETA</a:t>
            </a:r>
          </a:p>
        </p:txBody>
      </p:sp>
      <p:sp>
        <p:nvSpPr>
          <p:cNvPr id="11266" name="Rectangle 2"/>
          <p:cNvSpPr>
            <a:spLocks noGrp="1" noChangeArrowheads="1"/>
          </p:cNvSpPr>
          <p:nvPr>
            <p:ph type="body" idx="1"/>
          </p:nvPr>
        </p:nvSpPr>
        <p:spPr>
          <a:xfrm>
            <a:off x="392113" y="1800225"/>
            <a:ext cx="8607425" cy="9539288"/>
          </a:xfrm>
          <a:ln/>
        </p:spPr>
        <p:txBody>
          <a:bodyPr/>
          <a:lstStyle/>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b="1"/>
              <a:t>Varias hipótesis sobre su origen.</a:t>
            </a:r>
          </a:p>
          <a:p>
            <a:pPr indent="-330200">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Unido a la agricultura y a la epoca de cosecha. </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sz="2400"/>
              <a:t>Apuestas sobre quien recogía más y más rápido.</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 Juego de niños</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En Iparralde mayor tradición.</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cs-CZ"/>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5759450"/>
            <a:ext cx="6659562"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p:cNvSpPr txBox="1">
            <a:spLocks noChangeArrowheads="1"/>
          </p:cNvSpPr>
          <p:nvPr/>
        </p:nvSpPr>
        <p:spPr bwMode="auto">
          <a:xfrm>
            <a:off x="6311900" y="4859338"/>
            <a:ext cx="376713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08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nSpc>
                <a:spcPct val="95000"/>
              </a:lnSpc>
              <a:spcBef>
                <a:spcPts val="888"/>
              </a:spcBef>
              <a:spcAft>
                <a:spcPts val="888"/>
              </a:spcAft>
              <a:buClrTx/>
              <a:buFontTx/>
              <a:buNone/>
            </a:pPr>
            <a:r>
              <a:rPr lang="es-ES" altLang="cs-CZ" sz="1600">
                <a:latin typeface="Times New Roman" pitchFamily="16" charset="0"/>
                <a:cs typeface="Arial Unicode MS" charset="0"/>
              </a:rPr>
              <a:t>(Gipuzkoako lokotx biltze txapelketa - 2012)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741363" y="600075"/>
            <a:ext cx="8607425" cy="1171575"/>
          </a:xfrm>
          <a:ln/>
        </p:spPr>
        <p:txBody>
          <a:bodyPr tIns="38880"/>
          <a:lstStyle/>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s-CZ"/>
              <a:t>LOKOTX PROBA </a:t>
            </a:r>
          </a:p>
        </p:txBody>
      </p:sp>
      <p:sp>
        <p:nvSpPr>
          <p:cNvPr id="12290" name="Rectangle 2"/>
          <p:cNvSpPr>
            <a:spLocks noGrp="1" noChangeArrowheads="1"/>
          </p:cNvSpPr>
          <p:nvPr>
            <p:ph type="body" idx="1"/>
          </p:nvPr>
        </p:nvSpPr>
        <p:spPr>
          <a:xfrm>
            <a:off x="573088" y="1800225"/>
            <a:ext cx="8607425" cy="7866063"/>
          </a:xfrm>
          <a:ln/>
        </p:spPr>
        <p:txBody>
          <a:bodyPr tIns="21240"/>
          <a:lstStyle/>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400"/>
              <a:t>SE COLOCAN EN EL SUELO LAS MAZORCAS DE MAIZ A UNA DISTANCIA COMPRENDIDA DE 1,25 M.</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400"/>
              <a:t>EL JUEGO CONSISTE EN RECOGER LAS MAZORCAS DE UNA EN UNA Y LLEVARLAS AL CESTO QUE ESTA COLOCADO EN LA SALIDA.</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400"/>
              <a:t>LAS MAZORCAS SE PUEDEN LANZAR PERO SI NO ENTRAN EL EL CESTO, SE TIENEN QUE RECOGER Y METERLAS EN EL CESTO.  </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400"/>
              <a:t>NORMALMENTE SE JUEGA CON 25 MAZORCAS PERO SE PUEDE JUGAR CON 50, 75 O 100.</a:t>
            </a:r>
          </a:p>
          <a:p>
            <a:pPr marL="419100" indent="-314325">
              <a:buClr>
                <a:srgbClr val="0E594D"/>
              </a:buClr>
              <a:buSzPct val="45000"/>
              <a:buFont typeface="Wingdings"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r>
              <a:rPr lang="es-ES" altLang="cs-CZ" sz="2400"/>
              <a:t>LAS MAZORCAS NO TIENEN PORQUE RECOGERSE EN ORDEN.</a:t>
            </a:r>
          </a:p>
          <a:p>
            <a:pPr marL="419100" indent="-314325">
              <a:buClrTx/>
              <a:buSzPct val="45000"/>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endParaRPr lang="es-ES" altLang="cs-CZ"/>
          </a:p>
          <a:p>
            <a:pPr marL="419100" indent="-314325">
              <a:buClrTx/>
              <a:buFontTx/>
              <a:buNone/>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pPr>
            <a:endParaRPr lang="es-ES"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SimSun"/>
        <a:cs typeface=""/>
      </a:majorFont>
      <a:minorFont>
        <a:latin typeface="Arial"/>
        <a:ea typeface="SimSun"/>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Unicode MS"/>
      </a:majorFont>
      <a:minorFont>
        <a:latin typeface="Arial"/>
        <a:ea typeface=""/>
        <a:cs typeface="Arial Unicode MS"/>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34678</TotalTime>
  <Words>2920</Words>
  <Application>Microsoft Office PowerPoint</Application>
  <PresentationFormat>Vlastní</PresentationFormat>
  <Paragraphs>272</Paragraphs>
  <Slides>60</Slides>
  <Notes>58</Notes>
  <HiddenSlides>0</HiddenSlides>
  <MMClips>0</MMClips>
  <ScaleCrop>false</ScaleCrop>
  <HeadingPairs>
    <vt:vector size="6" baseType="variant">
      <vt:variant>
        <vt:lpstr>Použitá písma</vt:lpstr>
      </vt:variant>
      <vt:variant>
        <vt:i4>10</vt:i4>
      </vt:variant>
      <vt:variant>
        <vt:lpstr>Motiv</vt:lpstr>
      </vt:variant>
      <vt:variant>
        <vt:i4>2</vt:i4>
      </vt:variant>
      <vt:variant>
        <vt:lpstr>Nadpisy snímků</vt:lpstr>
      </vt:variant>
      <vt:variant>
        <vt:i4>60</vt:i4>
      </vt:variant>
    </vt:vector>
  </HeadingPairs>
  <TitlesOfParts>
    <vt:vector size="72" baseType="lpstr">
      <vt:lpstr>Arial Unicode MS</vt:lpstr>
      <vt:lpstr>SimSun</vt:lpstr>
      <vt:lpstr>Arial</vt:lpstr>
      <vt:lpstr>Arial;Helvetica</vt:lpstr>
      <vt:lpstr>Comic Sans MS</vt:lpstr>
      <vt:lpstr>Gill Sans Ultra Bold</vt:lpstr>
      <vt:lpstr>Symbol</vt:lpstr>
      <vt:lpstr>Times New Roman</vt:lpstr>
      <vt:lpstr>Verdana</vt:lpstr>
      <vt:lpstr>Wingdings</vt:lpstr>
      <vt:lpstr>Motiv systému Office</vt:lpstr>
      <vt:lpstr>Motiv systému Office</vt:lpstr>
      <vt:lpstr>Herri kirolak</vt:lpstr>
      <vt:lpstr>TRONTZA</vt:lpstr>
      <vt:lpstr>TRONTZA</vt:lpstr>
      <vt:lpstr>ORGA JOKOA edo GURDI JOKOA</vt:lpstr>
      <vt:lpstr>ORGA JOKOA EDO GURDI JOKOA</vt:lpstr>
      <vt:lpstr>BIRLA JOKOA edo BOLA JOKOA</vt:lpstr>
      <vt:lpstr>BOLA-JOKOA</vt:lpstr>
      <vt:lpstr>LOKOTX BILKETA</vt:lpstr>
      <vt:lpstr>LOKOTX PROBA </vt:lpstr>
      <vt:lpstr>Prezentace aplikace PowerPoint</vt:lpstr>
      <vt:lpstr>LASTO ALTXATZEA</vt:lpstr>
      <vt:lpstr>Lasto altxatzea</vt:lpstr>
      <vt:lpstr>Lasto botatzea </vt:lpstr>
      <vt:lpstr>LASTO BOTATZEA</vt:lpstr>
      <vt:lpstr>PALANKA </vt:lpstr>
      <vt:lpstr>Prezentace aplikace PowerPoint</vt:lpstr>
      <vt:lpstr>Prezentace aplikace PowerPoint</vt:lpstr>
      <vt:lpstr>LASTO ALTXATZEA</vt:lpstr>
      <vt:lpstr>EUSKAL PILOTA</vt:lpstr>
      <vt:lpstr>LOS FRONTONES</vt:lpstr>
      <vt:lpstr>EZKER PARETADUN FRONTOIA</vt:lpstr>
      <vt:lpstr>Prezentace aplikace PowerPoint</vt:lpstr>
      <vt:lpstr>TRINKETEA</vt:lpstr>
      <vt:lpstr>Prezentace aplikace PowerPoint</vt:lpstr>
      <vt:lpstr>ESKU PILOTA</vt:lpstr>
      <vt:lpstr>ESKU PILOTA</vt:lpstr>
      <vt:lpstr>PALA</vt:lpstr>
      <vt:lpstr>ZESTA-PUNTA</vt:lpstr>
      <vt:lpstr>ZESTA-PUNTA</vt:lpstr>
      <vt:lpstr>SOKATIRA</vt:lpstr>
      <vt:lpstr>SOKATIRA</vt:lpstr>
      <vt:lpstr>SOKATIRA</vt:lpstr>
      <vt:lpstr>ARRAUNA</vt:lpstr>
      <vt:lpstr>ARRAUNA</vt:lpstr>
      <vt:lpstr>ARRAUNA</vt:lpstr>
      <vt:lpstr>LA TRAINERA</vt:lpstr>
      <vt:lpstr>LA TRAINERA</vt:lpstr>
      <vt:lpstr>ESTROPADAK</vt:lpstr>
      <vt:lpstr>KONTXAKO BANDERA</vt:lpstr>
      <vt:lpstr>AIZKOLARITZA</vt:lpstr>
      <vt:lpstr>AIZKOLARITZA</vt:lpstr>
      <vt:lpstr>AIZKOLARITZA</vt:lpstr>
      <vt:lpstr>AIZKOLARITZA</vt:lpstr>
      <vt:lpstr>AIZKOLARITZA</vt:lpstr>
      <vt:lpstr>SEGALARIAK</vt:lpstr>
      <vt:lpstr>SEGALARIAK</vt:lpstr>
      <vt:lpstr>SEGALARIAK</vt:lpstr>
      <vt:lpstr>HARRI-JASOTZAILEAK</vt:lpstr>
      <vt:lpstr>IÑAKI PERURENA</vt:lpstr>
      <vt:lpstr>DEMAK</vt:lpstr>
      <vt:lpstr>IDI DEMAK</vt:lpstr>
      <vt:lpstr>IDI DEMAK</vt:lpstr>
      <vt:lpstr>IDI DEMAK</vt:lpstr>
      <vt:lpstr>Prezentace aplikace PowerPoint</vt:lpstr>
      <vt:lpstr>LA PIEDRA</vt:lpstr>
      <vt:lpstr>EL BUEY</vt:lpstr>
      <vt:lpstr>AHARIAK</vt:lpstr>
      <vt:lpstr>ANTZARA</vt:lpstr>
      <vt:lpstr>ARTZAIN TXAKURRA</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Herri kirolak</dc:title>
  <dc:creator>Nagore Jimenez Bua</dc:creator>
  <cp:lastModifiedBy>Nagore Jimenez Bua</cp:lastModifiedBy>
  <cp:revision>8</cp:revision>
  <cp:lastPrinted>1601-01-01T00:00:00Z</cp:lastPrinted>
  <dcterms:created xsi:type="dcterms:W3CDTF">2014-10-25T10:31:38Z</dcterms:created>
  <dcterms:modified xsi:type="dcterms:W3CDTF">2014-11-11T17:51:01Z</dcterms:modified>
</cp:coreProperties>
</file>