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65" r:id="rId5"/>
    <p:sldId id="257" r:id="rId6"/>
    <p:sldId id="258" r:id="rId7"/>
    <p:sldId id="259" r:id="rId8"/>
    <p:sldId id="260" r:id="rId9"/>
    <p:sldId id="261" r:id="rId10"/>
    <p:sldId id="262"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FAE5D4F4-884B-4150-AFDE-566739E165D0}">
          <p14:sldIdLst>
            <p14:sldId id="256"/>
            <p14:sldId id="263"/>
            <p14:sldId id="264"/>
            <p14:sldId id="265"/>
          </p14:sldIdLst>
        </p14:section>
        <p14:section name="Oddíl bez názvu" id="{3839039B-CE04-4589-9F57-41F88EAC85F0}">
          <p14:sldIdLst>
            <p14:sldId id="257"/>
            <p14:sldId id="258"/>
            <p14:sldId id="259"/>
            <p14:sldId id="260"/>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930703-2AF4-4C1F-87FA-16FCFAE294EE}" type="datetimeFigureOut">
              <a:rPr lang="cs-CZ" smtClean="0"/>
              <a:t>10.10.2014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E21418-8D3E-4DBB-BA05-BBC4D45A57EF}" type="slidenum">
              <a:rPr lang="cs-CZ" smtClean="0"/>
              <a:t>‹#›</a:t>
            </a:fld>
            <a:endParaRPr lang="cs-CZ"/>
          </a:p>
        </p:txBody>
      </p:sp>
    </p:spTree>
    <p:extLst>
      <p:ext uri="{BB962C8B-B14F-4D97-AF65-F5344CB8AC3E}">
        <p14:creationId xmlns:p14="http://schemas.microsoft.com/office/powerpoint/2010/main" val="27568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AE21418-8D3E-4DBB-BA05-BBC4D45A57EF}" type="slidenum">
              <a:rPr lang="cs-CZ" smtClean="0"/>
              <a:t>7</a:t>
            </a:fld>
            <a:endParaRPr lang="cs-CZ"/>
          </a:p>
        </p:txBody>
      </p:sp>
    </p:spTree>
    <p:extLst>
      <p:ext uri="{BB962C8B-B14F-4D97-AF65-F5344CB8AC3E}">
        <p14:creationId xmlns:p14="http://schemas.microsoft.com/office/powerpoint/2010/main" val="149888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29D8355-C603-4CCD-9182-E88D20FC0300}" type="datetimeFigureOut">
              <a:rPr lang="cs-CZ" smtClean="0"/>
              <a:t>10.10.2014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6E2F3D-926D-478F-9D18-36AFD521D43E}" type="slidenum">
              <a:rPr lang="cs-CZ" smtClean="0"/>
              <a:t>‹#›</a:t>
            </a:fld>
            <a:endParaRPr lang="cs-CZ"/>
          </a:p>
        </p:txBody>
      </p:sp>
    </p:spTree>
    <p:extLst>
      <p:ext uri="{BB962C8B-B14F-4D97-AF65-F5344CB8AC3E}">
        <p14:creationId xmlns:p14="http://schemas.microsoft.com/office/powerpoint/2010/main" val="410848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29D8355-C603-4CCD-9182-E88D20FC0300}" type="datetimeFigureOut">
              <a:rPr lang="cs-CZ" smtClean="0"/>
              <a:t>10.10.2014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6E2F3D-926D-478F-9D18-36AFD521D43E}" type="slidenum">
              <a:rPr lang="cs-CZ" smtClean="0"/>
              <a:t>‹#›</a:t>
            </a:fld>
            <a:endParaRPr lang="cs-CZ"/>
          </a:p>
        </p:txBody>
      </p:sp>
    </p:spTree>
    <p:extLst>
      <p:ext uri="{BB962C8B-B14F-4D97-AF65-F5344CB8AC3E}">
        <p14:creationId xmlns:p14="http://schemas.microsoft.com/office/powerpoint/2010/main" val="254387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29D8355-C603-4CCD-9182-E88D20FC0300}" type="datetimeFigureOut">
              <a:rPr lang="cs-CZ" smtClean="0"/>
              <a:t>10.10.2014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6E2F3D-926D-478F-9D18-36AFD521D43E}" type="slidenum">
              <a:rPr lang="cs-CZ" smtClean="0"/>
              <a:t>‹#›</a:t>
            </a:fld>
            <a:endParaRPr lang="cs-CZ"/>
          </a:p>
        </p:txBody>
      </p:sp>
    </p:spTree>
    <p:extLst>
      <p:ext uri="{BB962C8B-B14F-4D97-AF65-F5344CB8AC3E}">
        <p14:creationId xmlns:p14="http://schemas.microsoft.com/office/powerpoint/2010/main" val="6964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29D8355-C603-4CCD-9182-E88D20FC0300}" type="datetimeFigureOut">
              <a:rPr lang="cs-CZ" smtClean="0"/>
              <a:t>10.10.2014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6E2F3D-926D-478F-9D18-36AFD521D43E}" type="slidenum">
              <a:rPr lang="cs-CZ" smtClean="0"/>
              <a:t>‹#›</a:t>
            </a:fld>
            <a:endParaRPr lang="cs-CZ"/>
          </a:p>
        </p:txBody>
      </p:sp>
    </p:spTree>
    <p:extLst>
      <p:ext uri="{BB962C8B-B14F-4D97-AF65-F5344CB8AC3E}">
        <p14:creationId xmlns:p14="http://schemas.microsoft.com/office/powerpoint/2010/main" val="153304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29D8355-C603-4CCD-9182-E88D20FC0300}" type="datetimeFigureOut">
              <a:rPr lang="cs-CZ" smtClean="0"/>
              <a:t>10.10.2014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6E2F3D-926D-478F-9D18-36AFD521D43E}" type="slidenum">
              <a:rPr lang="cs-CZ" smtClean="0"/>
              <a:t>‹#›</a:t>
            </a:fld>
            <a:endParaRPr lang="cs-CZ"/>
          </a:p>
        </p:txBody>
      </p:sp>
    </p:spTree>
    <p:extLst>
      <p:ext uri="{BB962C8B-B14F-4D97-AF65-F5344CB8AC3E}">
        <p14:creationId xmlns:p14="http://schemas.microsoft.com/office/powerpoint/2010/main" val="156629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29D8355-C603-4CCD-9182-E88D20FC0300}" type="datetimeFigureOut">
              <a:rPr lang="cs-CZ" smtClean="0"/>
              <a:t>10.10.2014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A6E2F3D-926D-478F-9D18-36AFD521D43E}" type="slidenum">
              <a:rPr lang="cs-CZ" smtClean="0"/>
              <a:t>‹#›</a:t>
            </a:fld>
            <a:endParaRPr lang="cs-CZ"/>
          </a:p>
        </p:txBody>
      </p:sp>
    </p:spTree>
    <p:extLst>
      <p:ext uri="{BB962C8B-B14F-4D97-AF65-F5344CB8AC3E}">
        <p14:creationId xmlns:p14="http://schemas.microsoft.com/office/powerpoint/2010/main" val="392930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29D8355-C603-4CCD-9182-E88D20FC0300}" type="datetimeFigureOut">
              <a:rPr lang="cs-CZ" smtClean="0"/>
              <a:t>10.10.2014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A6E2F3D-926D-478F-9D18-36AFD521D43E}" type="slidenum">
              <a:rPr lang="cs-CZ" smtClean="0"/>
              <a:t>‹#›</a:t>
            </a:fld>
            <a:endParaRPr lang="cs-CZ"/>
          </a:p>
        </p:txBody>
      </p:sp>
    </p:spTree>
    <p:extLst>
      <p:ext uri="{BB962C8B-B14F-4D97-AF65-F5344CB8AC3E}">
        <p14:creationId xmlns:p14="http://schemas.microsoft.com/office/powerpoint/2010/main" val="314085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29D8355-C603-4CCD-9182-E88D20FC0300}" type="datetimeFigureOut">
              <a:rPr lang="cs-CZ" smtClean="0"/>
              <a:t>10.10.2014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A6E2F3D-926D-478F-9D18-36AFD521D43E}" type="slidenum">
              <a:rPr lang="cs-CZ" smtClean="0"/>
              <a:t>‹#›</a:t>
            </a:fld>
            <a:endParaRPr lang="cs-CZ"/>
          </a:p>
        </p:txBody>
      </p:sp>
    </p:spTree>
    <p:extLst>
      <p:ext uri="{BB962C8B-B14F-4D97-AF65-F5344CB8AC3E}">
        <p14:creationId xmlns:p14="http://schemas.microsoft.com/office/powerpoint/2010/main" val="288059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29D8355-C603-4CCD-9182-E88D20FC0300}" type="datetimeFigureOut">
              <a:rPr lang="cs-CZ" smtClean="0"/>
              <a:t>10.10.2014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A6E2F3D-926D-478F-9D18-36AFD521D43E}" type="slidenum">
              <a:rPr lang="cs-CZ" smtClean="0"/>
              <a:t>‹#›</a:t>
            </a:fld>
            <a:endParaRPr lang="cs-CZ"/>
          </a:p>
        </p:txBody>
      </p:sp>
    </p:spTree>
    <p:extLst>
      <p:ext uri="{BB962C8B-B14F-4D97-AF65-F5344CB8AC3E}">
        <p14:creationId xmlns:p14="http://schemas.microsoft.com/office/powerpoint/2010/main" val="150348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29D8355-C603-4CCD-9182-E88D20FC0300}" type="datetimeFigureOut">
              <a:rPr lang="cs-CZ" smtClean="0"/>
              <a:t>10.10.2014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A6E2F3D-926D-478F-9D18-36AFD521D43E}" type="slidenum">
              <a:rPr lang="cs-CZ" smtClean="0"/>
              <a:t>‹#›</a:t>
            </a:fld>
            <a:endParaRPr lang="cs-CZ"/>
          </a:p>
        </p:txBody>
      </p:sp>
    </p:spTree>
    <p:extLst>
      <p:ext uri="{BB962C8B-B14F-4D97-AF65-F5344CB8AC3E}">
        <p14:creationId xmlns:p14="http://schemas.microsoft.com/office/powerpoint/2010/main" val="195538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29D8355-C603-4CCD-9182-E88D20FC0300}" type="datetimeFigureOut">
              <a:rPr lang="cs-CZ" smtClean="0"/>
              <a:t>10.10.2014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A6E2F3D-926D-478F-9D18-36AFD521D43E}" type="slidenum">
              <a:rPr lang="cs-CZ" smtClean="0"/>
              <a:t>‹#›</a:t>
            </a:fld>
            <a:endParaRPr lang="cs-CZ"/>
          </a:p>
        </p:txBody>
      </p:sp>
    </p:spTree>
    <p:extLst>
      <p:ext uri="{BB962C8B-B14F-4D97-AF65-F5344CB8AC3E}">
        <p14:creationId xmlns:p14="http://schemas.microsoft.com/office/powerpoint/2010/main" val="148178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D8355-C603-4CCD-9182-E88D20FC0300}" type="datetimeFigureOut">
              <a:rPr lang="cs-CZ" smtClean="0"/>
              <a:t>10.10.2014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E2F3D-926D-478F-9D18-36AFD521D43E}" type="slidenum">
              <a:rPr lang="cs-CZ" smtClean="0"/>
              <a:t>‹#›</a:t>
            </a:fld>
            <a:endParaRPr lang="cs-CZ"/>
          </a:p>
        </p:txBody>
      </p:sp>
    </p:spTree>
    <p:extLst>
      <p:ext uri="{BB962C8B-B14F-4D97-AF65-F5344CB8AC3E}">
        <p14:creationId xmlns:p14="http://schemas.microsoft.com/office/powerpoint/2010/main" val="3643897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s.wikipedia.org/wiki/1622" TargetMode="External"/><Relationship Id="rId2" Type="http://schemas.openxmlformats.org/officeDocument/2006/relationships/hyperlink" Target="http://es.wikipedia.org/wiki/161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solidFill>
            <a:schemeClr val="accent5">
              <a:lumMod val="75000"/>
            </a:schemeClr>
          </a:solidFill>
          <a:ln>
            <a:solidFill>
              <a:schemeClr val="accent1">
                <a:lumMod val="75000"/>
              </a:schemeClr>
            </a:solidFill>
          </a:ln>
        </p:spPr>
        <p:txBody>
          <a:bodyPr/>
          <a:lstStyle/>
          <a:p>
            <a:r>
              <a:rPr lang="cs-CZ" dirty="0" smtClean="0"/>
              <a:t>SORGINAK- LAS BRUJAS</a:t>
            </a:r>
            <a:endParaRPr lang="cs-CZ" dirty="0"/>
          </a:p>
        </p:txBody>
      </p:sp>
      <p:sp>
        <p:nvSpPr>
          <p:cNvPr id="5" name="Zástupný symbol pro obsah 4"/>
          <p:cNvSpPr>
            <a:spLocks noGrp="1"/>
          </p:cNvSpPr>
          <p:nvPr>
            <p:ph idx="1"/>
          </p:nvPr>
        </p:nvSpPr>
        <p:spPr/>
        <p:txBody>
          <a:bodyPr>
            <a:normAutofit/>
          </a:bodyPr>
          <a:lstStyle/>
          <a:p>
            <a:r>
              <a:rPr lang="cs-CZ" sz="2000" dirty="0" smtClean="0"/>
              <a:t>En la </a:t>
            </a:r>
            <a:r>
              <a:rPr lang="cs-CZ" sz="2000" dirty="0" err="1" smtClean="0"/>
              <a:t>mitología</a:t>
            </a:r>
            <a:r>
              <a:rPr lang="cs-CZ" sz="2000" dirty="0" smtClean="0"/>
              <a:t> </a:t>
            </a:r>
            <a:r>
              <a:rPr lang="cs-CZ" sz="2000" dirty="0" err="1" smtClean="0"/>
              <a:t>vasca</a:t>
            </a:r>
            <a:r>
              <a:rPr lang="cs-CZ" sz="2000" dirty="0" smtClean="0"/>
              <a:t> son las </a:t>
            </a:r>
            <a:r>
              <a:rPr lang="cs-CZ" sz="2000" dirty="0" err="1" smtClean="0"/>
              <a:t>que</a:t>
            </a:r>
            <a:r>
              <a:rPr lang="cs-CZ" sz="2000" dirty="0" smtClean="0"/>
              <a:t> </a:t>
            </a:r>
            <a:r>
              <a:rPr lang="cs-CZ" sz="2000" dirty="0" err="1" smtClean="0"/>
              <a:t>ayudan</a:t>
            </a:r>
            <a:r>
              <a:rPr lang="cs-CZ" sz="2000" dirty="0" smtClean="0"/>
              <a:t> a Mari en </a:t>
            </a:r>
            <a:r>
              <a:rPr lang="cs-CZ" sz="2000" dirty="0" err="1" smtClean="0"/>
              <a:t>sus</a:t>
            </a:r>
            <a:r>
              <a:rPr lang="cs-CZ" sz="2000" dirty="0" smtClean="0"/>
              <a:t> </a:t>
            </a:r>
            <a:r>
              <a:rPr lang="cs-CZ" sz="2000" dirty="0" err="1" smtClean="0"/>
              <a:t>cuevas</a:t>
            </a:r>
            <a:r>
              <a:rPr lang="cs-CZ" sz="2000" dirty="0" smtClean="0"/>
              <a:t>.</a:t>
            </a:r>
          </a:p>
          <a:p>
            <a:endParaRPr lang="cs-CZ"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2952328" cy="287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19" y="2309813"/>
            <a:ext cx="372045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1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5">
              <a:lumMod val="75000"/>
            </a:schemeClr>
          </a:solidFill>
        </p:spPr>
        <p:txBody>
          <a:bodyPr/>
          <a:lstStyle/>
          <a:p>
            <a:r>
              <a:rPr lang="cs-CZ" dirty="0" err="1" smtClean="0"/>
              <a:t>Tradiciones</a:t>
            </a:r>
            <a:r>
              <a:rPr lang="cs-CZ" dirty="0" smtClean="0"/>
              <a:t> </a:t>
            </a:r>
            <a:r>
              <a:rPr lang="cs-CZ" dirty="0" err="1" smtClean="0"/>
              <a:t>Vascas</a:t>
            </a:r>
            <a:endParaRPr lang="cs-CZ" dirty="0"/>
          </a:p>
        </p:txBody>
      </p:sp>
      <p:sp>
        <p:nvSpPr>
          <p:cNvPr id="3" name="Zástupný symbol pro obsah 2"/>
          <p:cNvSpPr>
            <a:spLocks noGrp="1"/>
          </p:cNvSpPr>
          <p:nvPr>
            <p:ph idx="1"/>
          </p:nvPr>
        </p:nvSpPr>
        <p:spPr/>
        <p:txBody>
          <a:bodyPr/>
          <a:lstStyle/>
          <a:p>
            <a:r>
              <a:rPr lang="cs-CZ" dirty="0" smtClean="0"/>
              <a:t>Se </a:t>
            </a:r>
            <a:r>
              <a:rPr lang="cs-CZ" dirty="0" err="1" smtClean="0"/>
              <a:t>cree</a:t>
            </a:r>
            <a:r>
              <a:rPr lang="cs-CZ" dirty="0" smtClean="0"/>
              <a:t> en la </a:t>
            </a:r>
            <a:r>
              <a:rPr lang="cs-CZ" dirty="0" err="1" smtClean="0"/>
              <a:t>existencia</a:t>
            </a:r>
            <a:r>
              <a:rPr lang="cs-CZ" dirty="0" smtClean="0"/>
              <a:t> de </a:t>
            </a:r>
            <a:r>
              <a:rPr lang="cs-CZ" dirty="0" err="1" smtClean="0"/>
              <a:t>un</a:t>
            </a:r>
            <a:r>
              <a:rPr lang="cs-CZ" dirty="0" smtClean="0"/>
              <a:t> </a:t>
            </a:r>
            <a:r>
              <a:rPr lang="cs-CZ" dirty="0" err="1" smtClean="0"/>
              <a:t>mal</a:t>
            </a:r>
            <a:r>
              <a:rPr lang="cs-CZ" dirty="0" smtClean="0"/>
              <a:t> de </a:t>
            </a:r>
            <a:r>
              <a:rPr lang="cs-CZ" dirty="0" err="1" smtClean="0"/>
              <a:t>ojo</a:t>
            </a:r>
            <a:r>
              <a:rPr lang="cs-CZ" dirty="0" smtClean="0"/>
              <a:t>.</a:t>
            </a:r>
          </a:p>
          <a:p>
            <a:r>
              <a:rPr lang="cs-CZ" dirty="0" smtClean="0"/>
              <a:t> Se </a:t>
            </a:r>
            <a:r>
              <a:rPr lang="cs-CZ" dirty="0" err="1" smtClean="0"/>
              <a:t>cree</a:t>
            </a:r>
            <a:r>
              <a:rPr lang="cs-CZ" dirty="0" smtClean="0"/>
              <a:t> </a:t>
            </a:r>
            <a:r>
              <a:rPr lang="cs-CZ" dirty="0" err="1" smtClean="0"/>
              <a:t>que</a:t>
            </a:r>
            <a:r>
              <a:rPr lang="cs-CZ" dirty="0" smtClean="0"/>
              <a:t> si se </a:t>
            </a:r>
            <a:r>
              <a:rPr lang="cs-CZ" dirty="0" err="1" smtClean="0"/>
              <a:t>le</a:t>
            </a:r>
            <a:r>
              <a:rPr lang="cs-CZ" dirty="0" smtClean="0"/>
              <a:t> da tres </a:t>
            </a:r>
            <a:r>
              <a:rPr lang="cs-CZ" dirty="0" err="1" smtClean="0"/>
              <a:t>vueltas</a:t>
            </a:r>
            <a:r>
              <a:rPr lang="cs-CZ" dirty="0" smtClean="0"/>
              <a:t> a una </a:t>
            </a:r>
            <a:r>
              <a:rPr lang="cs-CZ" dirty="0" err="1" smtClean="0"/>
              <a:t>iglesia</a:t>
            </a:r>
            <a:r>
              <a:rPr lang="cs-CZ" dirty="0" smtClean="0"/>
              <a:t> </a:t>
            </a:r>
            <a:r>
              <a:rPr lang="cs-CZ" dirty="0" err="1" smtClean="0"/>
              <a:t>puedes</a:t>
            </a:r>
            <a:r>
              <a:rPr lang="cs-CZ" dirty="0" smtClean="0"/>
              <a:t> </a:t>
            </a:r>
            <a:r>
              <a:rPr lang="cs-CZ" dirty="0" err="1" smtClean="0"/>
              <a:t>convertirte</a:t>
            </a:r>
            <a:r>
              <a:rPr lang="cs-CZ" dirty="0" smtClean="0"/>
              <a:t> en </a:t>
            </a:r>
            <a:r>
              <a:rPr lang="cs-CZ" dirty="0" err="1" smtClean="0"/>
              <a:t>brujo</a:t>
            </a:r>
            <a:r>
              <a:rPr lang="cs-CZ" dirty="0" smtClean="0"/>
              <a:t> o </a:t>
            </a:r>
            <a:r>
              <a:rPr lang="cs-CZ" dirty="0" err="1" smtClean="0"/>
              <a:t>bruja</a:t>
            </a:r>
            <a:r>
              <a:rPr lang="cs-CZ" dirty="0" smtClean="0"/>
              <a:t>.</a:t>
            </a:r>
          </a:p>
          <a:p>
            <a:r>
              <a:rPr lang="cs-CZ" dirty="0" err="1" smtClean="0"/>
              <a:t>Por</a:t>
            </a:r>
            <a:r>
              <a:rPr lang="cs-CZ" dirty="0" smtClean="0"/>
              <a:t> la </a:t>
            </a:r>
            <a:r>
              <a:rPr lang="cs-CZ" dirty="0" err="1" smtClean="0"/>
              <a:t>noche</a:t>
            </a:r>
            <a:r>
              <a:rPr lang="cs-CZ" dirty="0" smtClean="0"/>
              <a:t> no se </a:t>
            </a:r>
            <a:r>
              <a:rPr lang="cs-CZ" dirty="0" err="1" smtClean="0"/>
              <a:t>pueden</a:t>
            </a:r>
            <a:r>
              <a:rPr lang="cs-CZ" dirty="0" smtClean="0"/>
              <a:t> </a:t>
            </a:r>
            <a:r>
              <a:rPr lang="cs-CZ" dirty="0" err="1" smtClean="0"/>
              <a:t>hacer</a:t>
            </a:r>
            <a:r>
              <a:rPr lang="cs-CZ" dirty="0" smtClean="0"/>
              <a:t> </a:t>
            </a:r>
            <a:r>
              <a:rPr lang="cs-CZ" dirty="0" err="1" smtClean="0"/>
              <a:t>ciertas</a:t>
            </a:r>
            <a:r>
              <a:rPr lang="cs-CZ" dirty="0" smtClean="0"/>
              <a:t> </a:t>
            </a:r>
            <a:r>
              <a:rPr lang="cs-CZ" dirty="0" err="1" smtClean="0"/>
              <a:t>cosas</a:t>
            </a:r>
            <a:r>
              <a:rPr lang="cs-CZ" dirty="0" smtClean="0"/>
              <a:t>.</a:t>
            </a:r>
          </a:p>
          <a:p>
            <a:r>
              <a:rPr lang="cs-CZ" dirty="0" err="1" smtClean="0"/>
              <a:t>Diversas</a:t>
            </a:r>
            <a:r>
              <a:rPr lang="cs-CZ" dirty="0" smtClean="0"/>
              <a:t> </a:t>
            </a:r>
            <a:r>
              <a:rPr lang="cs-CZ" dirty="0" err="1" smtClean="0"/>
              <a:t>teorias</a:t>
            </a:r>
            <a:r>
              <a:rPr lang="cs-CZ" dirty="0" smtClean="0"/>
              <a:t> </a:t>
            </a:r>
            <a:r>
              <a:rPr lang="cs-CZ" dirty="0" err="1" smtClean="0"/>
              <a:t>sobre</a:t>
            </a:r>
            <a:r>
              <a:rPr lang="cs-CZ" dirty="0" smtClean="0"/>
              <a:t> </a:t>
            </a:r>
            <a:r>
              <a:rPr lang="cs-CZ" dirty="0" err="1" smtClean="0"/>
              <a:t>cuando</a:t>
            </a:r>
            <a:r>
              <a:rPr lang="cs-CZ" dirty="0" smtClean="0"/>
              <a:t> </a:t>
            </a:r>
            <a:r>
              <a:rPr lang="cs-CZ" dirty="0" err="1" smtClean="0"/>
              <a:t>tienes</a:t>
            </a:r>
            <a:r>
              <a:rPr lang="cs-CZ" dirty="0" smtClean="0"/>
              <a:t> </a:t>
            </a:r>
            <a:r>
              <a:rPr lang="cs-CZ" dirty="0" err="1" smtClean="0"/>
              <a:t>que</a:t>
            </a:r>
            <a:r>
              <a:rPr lang="cs-CZ" dirty="0" smtClean="0"/>
              <a:t> </a:t>
            </a:r>
            <a:r>
              <a:rPr lang="cs-CZ" dirty="0" err="1" smtClean="0"/>
              <a:t>cortarte</a:t>
            </a:r>
            <a:r>
              <a:rPr lang="cs-CZ" dirty="0" smtClean="0"/>
              <a:t> el </a:t>
            </a:r>
            <a:r>
              <a:rPr lang="cs-CZ" dirty="0" err="1" smtClean="0"/>
              <a:t>pelo</a:t>
            </a:r>
            <a:r>
              <a:rPr lang="cs-CZ" dirty="0" smtClean="0"/>
              <a:t>, </a:t>
            </a:r>
            <a:r>
              <a:rPr lang="cs-CZ" dirty="0" err="1" smtClean="0"/>
              <a:t>trabajar</a:t>
            </a:r>
            <a:r>
              <a:rPr lang="cs-CZ" dirty="0" smtClean="0"/>
              <a:t> la </a:t>
            </a:r>
            <a:r>
              <a:rPr lang="cs-CZ" dirty="0" err="1" smtClean="0"/>
              <a:t>tierra</a:t>
            </a:r>
            <a:r>
              <a:rPr lang="cs-CZ" smtClean="0"/>
              <a:t>…</a:t>
            </a:r>
            <a:endParaRPr lang="cs-CZ" dirty="0" smtClean="0"/>
          </a:p>
        </p:txBody>
      </p:sp>
    </p:spTree>
    <p:extLst>
      <p:ext uri="{BB962C8B-B14F-4D97-AF65-F5344CB8AC3E}">
        <p14:creationId xmlns:p14="http://schemas.microsoft.com/office/powerpoint/2010/main" val="3716984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5">
              <a:lumMod val="75000"/>
            </a:schemeClr>
          </a:solidFill>
        </p:spPr>
        <p:txBody>
          <a:bodyPr>
            <a:normAutofit/>
          </a:bodyPr>
          <a:lstStyle/>
          <a:p>
            <a:r>
              <a:rPr lang="cs-CZ" sz="5400" dirty="0" err="1" smtClean="0"/>
              <a:t>Sorginak</a:t>
            </a:r>
            <a:endParaRPr lang="cs-CZ" sz="5400" dirty="0"/>
          </a:p>
        </p:txBody>
      </p:sp>
      <p:sp>
        <p:nvSpPr>
          <p:cNvPr id="3" name="Zástupný symbol pro obsah 2"/>
          <p:cNvSpPr>
            <a:spLocks noGrp="1"/>
          </p:cNvSpPr>
          <p:nvPr>
            <p:ph idx="1"/>
          </p:nvPr>
        </p:nvSpPr>
        <p:spPr>
          <a:ln>
            <a:solidFill>
              <a:schemeClr val="accent6">
                <a:lumMod val="75000"/>
              </a:schemeClr>
            </a:solidFill>
          </a:ln>
        </p:spPr>
        <p:txBody>
          <a:bodyPr>
            <a:normAutofit fontScale="55000" lnSpcReduction="20000"/>
          </a:bodyPr>
          <a:lstStyle/>
          <a:p>
            <a:r>
              <a:rPr lang="eu-ES" b="1" dirty="0" smtClean="0">
                <a:effectLst/>
              </a:rPr>
              <a:t>Buru-estalki lizuna</a:t>
            </a:r>
            <a:endParaRPr lang="eu-ES" dirty="0" smtClean="0">
              <a:effectLst/>
            </a:endParaRPr>
          </a:p>
          <a:p>
            <a:r>
              <a:rPr lang="eu-ES" dirty="0" smtClean="0">
                <a:effectLst/>
              </a:rPr>
              <a:t>XVI, mendeko euskal emakumeek liho fin-finezko beatilak erabiltzen zituzten, buruan adar forma eginez txirikordatuta. Zenbat eta metro gehiago izan, emakumeak kategoria handiago! Aberastasuna lihoan baitzegoen oinarrituta». 20 metroko estalkiak ere erabiltzen zituzten. Tontor kuneiforme hori sexuarekin lotutako ikurra izan zitekeela eta, Elizak debekatu egin zuen behin eta berriro. «1560. urtekoak dira lehenbiziko eragozpenak. Oso lizunak zirela, eta harrotasun seinale... Baina emakumeek erabiltzen jarraitu zuten. 1620an oraindik debekatzen ari ziren. Urte askoan, Eliza kontra izan arren, erabili egin zuten. Emakumearen indarraren ezaugarri bat baitzen. </a:t>
            </a:r>
          </a:p>
          <a:p>
            <a:r>
              <a:rPr lang="eu-ES" dirty="0" smtClean="0">
                <a:effectLst/>
              </a:rPr>
              <a:t>Forma hori, hain argi, Euskal Herrian bakarrik erabiltzen zela diote edituek, eta ezkon egoeraren arabera (ezkongabe, ezkondu edo alargun) ezberdin izan zitekeen: Emakumea haurdun geratzen zenean, haurraren aitak beatila oparitzen zion, jaioberria babestuko zuela adierazteko. Interpretazio batzuen arabera, alarguntzean emakumeek tontorra estalki barruan ezkutatzen zuten, ezkonduen adarrak, berriz, sexuaz gozatzen ari zirela esan nahi zuen. Plazeraren jabe zirela, alegia. </a:t>
            </a:r>
          </a:p>
          <a:p>
            <a:endParaRPr lang="cs-CZ" dirty="0"/>
          </a:p>
        </p:txBody>
      </p:sp>
    </p:spTree>
    <p:extLst>
      <p:ext uri="{BB962C8B-B14F-4D97-AF65-F5344CB8AC3E}">
        <p14:creationId xmlns:p14="http://schemas.microsoft.com/office/powerpoint/2010/main" val="292343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5">
              <a:lumMod val="75000"/>
            </a:schemeClr>
          </a:solidFill>
        </p:spPr>
        <p:txBody>
          <a:bodyPr/>
          <a:lstStyle/>
          <a:p>
            <a:r>
              <a:rPr lang="cs-CZ" dirty="0" smtClean="0"/>
              <a:t>La </a:t>
            </a:r>
            <a:r>
              <a:rPr lang="cs-CZ" dirty="0" err="1" smtClean="0"/>
              <a:t>vestimenta</a:t>
            </a:r>
            <a:r>
              <a:rPr lang="cs-CZ" dirty="0" smtClean="0"/>
              <a:t> de las </a:t>
            </a:r>
            <a:r>
              <a:rPr lang="cs-CZ" dirty="0" err="1" smtClean="0"/>
              <a:t>brujas</a:t>
            </a:r>
            <a:endParaRPr lang="cs-CZ"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1844824"/>
            <a:ext cx="3312368" cy="379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00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5">
              <a:lumMod val="75000"/>
            </a:schemeClr>
          </a:solidFill>
        </p:spPr>
        <p:txBody>
          <a:bodyPr/>
          <a:lstStyle/>
          <a:p>
            <a:r>
              <a:rPr lang="cs-CZ" dirty="0" err="1" smtClean="0"/>
              <a:t>Sorginak</a:t>
            </a:r>
            <a:endParaRPr lang="cs-CZ" dirty="0"/>
          </a:p>
        </p:txBody>
      </p:sp>
      <p:sp>
        <p:nvSpPr>
          <p:cNvPr id="3" name="Zástupný symbol pro obsah 2"/>
          <p:cNvSpPr>
            <a:spLocks noGrp="1"/>
          </p:cNvSpPr>
          <p:nvPr>
            <p:ph idx="1"/>
          </p:nvPr>
        </p:nvSpPr>
        <p:spPr>
          <a:ln>
            <a:solidFill>
              <a:schemeClr val="accent6">
                <a:lumMod val="75000"/>
              </a:schemeClr>
            </a:solidFill>
          </a:ln>
        </p:spPr>
        <p:txBody>
          <a:bodyPr>
            <a:normAutofit fontScale="47500" lnSpcReduction="20000"/>
          </a:bodyPr>
          <a:lstStyle/>
          <a:p>
            <a:endParaRPr lang="cs-CZ" dirty="0" smtClean="0"/>
          </a:p>
          <a:p>
            <a:r>
              <a:rPr lang="cs-CZ" dirty="0" err="1" smtClean="0"/>
              <a:t>Euskal</a:t>
            </a:r>
            <a:r>
              <a:rPr lang="cs-CZ" dirty="0" smtClean="0"/>
              <a:t> </a:t>
            </a:r>
            <a:r>
              <a:rPr lang="cs-CZ" dirty="0" err="1" smtClean="0"/>
              <a:t>Herrian</a:t>
            </a:r>
            <a:r>
              <a:rPr lang="cs-CZ" dirty="0" smtClean="0"/>
              <a:t> </a:t>
            </a:r>
            <a:r>
              <a:rPr lang="cs-CZ" dirty="0" err="1" smtClean="0"/>
              <a:t>betidanik</a:t>
            </a:r>
            <a:r>
              <a:rPr lang="cs-CZ" dirty="0" smtClean="0"/>
              <a:t> </a:t>
            </a:r>
            <a:r>
              <a:rPr lang="cs-CZ" dirty="0" err="1" smtClean="0"/>
              <a:t>sinestatu</a:t>
            </a:r>
            <a:r>
              <a:rPr lang="cs-CZ" dirty="0" smtClean="0"/>
              <a:t> </a:t>
            </a:r>
            <a:r>
              <a:rPr lang="cs-CZ" dirty="0" err="1" smtClean="0"/>
              <a:t>izan</a:t>
            </a:r>
            <a:r>
              <a:rPr lang="cs-CZ" dirty="0" smtClean="0"/>
              <a:t> </a:t>
            </a:r>
            <a:r>
              <a:rPr lang="cs-CZ" dirty="0" err="1" smtClean="0"/>
              <a:t>dasorgintasunean</a:t>
            </a:r>
            <a:r>
              <a:rPr lang="cs-CZ" dirty="0" smtClean="0"/>
              <a:t>. </a:t>
            </a:r>
            <a:r>
              <a:rPr lang="cs-CZ" dirty="0" err="1" smtClean="0"/>
              <a:t>Gaur</a:t>
            </a:r>
            <a:r>
              <a:rPr lang="cs-CZ" dirty="0" smtClean="0"/>
              <a:t> </a:t>
            </a:r>
            <a:r>
              <a:rPr lang="cs-CZ" dirty="0" err="1" smtClean="0"/>
              <a:t>egun</a:t>
            </a:r>
            <a:r>
              <a:rPr lang="cs-CZ" dirty="0" smtClean="0"/>
              <a:t>, </a:t>
            </a:r>
            <a:r>
              <a:rPr lang="cs-CZ" dirty="0" err="1" smtClean="0"/>
              <a:t>batez</a:t>
            </a:r>
            <a:r>
              <a:rPr lang="cs-CZ" dirty="0" smtClean="0"/>
              <a:t> </a:t>
            </a:r>
            <a:r>
              <a:rPr lang="cs-CZ" dirty="0" err="1" smtClean="0"/>
              <a:t>ere,akelarreekinlotzenbadira</a:t>
            </a:r>
            <a:r>
              <a:rPr lang="cs-CZ" dirty="0" smtClean="0"/>
              <a:t> </a:t>
            </a:r>
            <a:r>
              <a:rPr lang="cs-CZ" dirty="0" err="1" smtClean="0"/>
              <a:t>ere</a:t>
            </a:r>
            <a:r>
              <a:rPr lang="cs-CZ" dirty="0" smtClean="0"/>
              <a:t>, </a:t>
            </a:r>
            <a:r>
              <a:rPr lang="cs-CZ" dirty="0" err="1" smtClean="0"/>
              <a:t>aitzinean</a:t>
            </a:r>
            <a:r>
              <a:rPr lang="cs-CZ" dirty="0" smtClean="0"/>
              <a:t> </a:t>
            </a:r>
            <a:r>
              <a:rPr lang="cs-CZ" dirty="0" err="1" smtClean="0"/>
              <a:t>sorginek</a:t>
            </a:r>
            <a:r>
              <a:rPr lang="cs-CZ" dirty="0" smtClean="0"/>
              <a:t> </a:t>
            </a:r>
            <a:r>
              <a:rPr lang="cs-CZ" dirty="0" err="1" smtClean="0"/>
              <a:t>gauza</a:t>
            </a:r>
            <a:r>
              <a:rPr lang="cs-CZ" dirty="0" smtClean="0"/>
              <a:t> onak </a:t>
            </a:r>
            <a:r>
              <a:rPr lang="cs-CZ" dirty="0" err="1" smtClean="0"/>
              <a:t>eta</a:t>
            </a:r>
            <a:r>
              <a:rPr lang="cs-CZ" dirty="0" smtClean="0"/>
              <a:t> </a:t>
            </a:r>
            <a:r>
              <a:rPr lang="cs-CZ" dirty="0" err="1" smtClean="0"/>
              <a:t>txarrak</a:t>
            </a:r>
            <a:r>
              <a:rPr lang="cs-CZ" dirty="0" smtClean="0"/>
              <a:t> </a:t>
            </a:r>
            <a:r>
              <a:rPr lang="cs-CZ" dirty="0" err="1" smtClean="0"/>
              <a:t>eginzitzaketen</a:t>
            </a:r>
            <a:r>
              <a:rPr lang="cs-CZ" dirty="0" smtClean="0"/>
              <a:t>. </a:t>
            </a:r>
            <a:r>
              <a:rPr lang="cs-CZ" dirty="0" err="1" smtClean="0"/>
              <a:t>Apoa</a:t>
            </a:r>
            <a:r>
              <a:rPr lang="cs-CZ" dirty="0" smtClean="0"/>
              <a:t>, </a:t>
            </a:r>
            <a:r>
              <a:rPr lang="cs-CZ" dirty="0" err="1" smtClean="0"/>
              <a:t>sugea</a:t>
            </a:r>
            <a:r>
              <a:rPr lang="cs-CZ" dirty="0" smtClean="0"/>
              <a:t>, </a:t>
            </a:r>
            <a:r>
              <a:rPr lang="cs-CZ" dirty="0" err="1" smtClean="0"/>
              <a:t>erratza</a:t>
            </a:r>
            <a:r>
              <a:rPr lang="cs-CZ" dirty="0" smtClean="0"/>
              <a:t>, </a:t>
            </a:r>
            <a:r>
              <a:rPr lang="cs-CZ" dirty="0" err="1" smtClean="0"/>
              <a:t>akerra</a:t>
            </a:r>
            <a:r>
              <a:rPr lang="cs-CZ" dirty="0" smtClean="0"/>
              <a:t>... </a:t>
            </a:r>
            <a:r>
              <a:rPr lang="cs-CZ" dirty="0" err="1" smtClean="0"/>
              <a:t>elementusakratuak</a:t>
            </a:r>
            <a:r>
              <a:rPr lang="cs-CZ" dirty="0" smtClean="0"/>
              <a:t> </a:t>
            </a:r>
            <a:r>
              <a:rPr lang="cs-CZ" dirty="0" err="1" smtClean="0"/>
              <a:t>ziren</a:t>
            </a:r>
            <a:r>
              <a:rPr lang="cs-CZ" dirty="0" smtClean="0"/>
              <a:t> </a:t>
            </a:r>
            <a:r>
              <a:rPr lang="cs-CZ" dirty="0" err="1" smtClean="0"/>
              <a:t>eta</a:t>
            </a:r>
            <a:r>
              <a:rPr lang="cs-CZ" dirty="0" smtClean="0"/>
              <a:t> </a:t>
            </a:r>
            <a:r>
              <a:rPr lang="cs-CZ" dirty="0" err="1" smtClean="0"/>
              <a:t>emakumeen</a:t>
            </a:r>
            <a:r>
              <a:rPr lang="cs-CZ" dirty="0" smtClean="0"/>
              <a:t> </a:t>
            </a:r>
            <a:r>
              <a:rPr lang="cs-CZ" dirty="0" err="1" smtClean="0"/>
              <a:t>indarra</a:t>
            </a:r>
            <a:r>
              <a:rPr lang="cs-CZ" dirty="0" smtClean="0"/>
              <a:t> </a:t>
            </a:r>
            <a:r>
              <a:rPr lang="cs-CZ" dirty="0" err="1" smtClean="0"/>
              <a:t>erakusten</a:t>
            </a:r>
            <a:r>
              <a:rPr lang="cs-CZ" dirty="0" smtClean="0"/>
              <a:t> </a:t>
            </a:r>
            <a:r>
              <a:rPr lang="cs-CZ" dirty="0" err="1" smtClean="0"/>
              <a:t>zuten.Herritar</a:t>
            </a:r>
            <a:r>
              <a:rPr lang="cs-CZ" dirty="0" smtClean="0"/>
              <a:t> </a:t>
            </a:r>
            <a:r>
              <a:rPr lang="cs-CZ" dirty="0" err="1" smtClean="0"/>
              <a:t>asko</a:t>
            </a:r>
            <a:r>
              <a:rPr lang="cs-CZ" dirty="0" smtClean="0"/>
              <a:t> </a:t>
            </a:r>
            <a:r>
              <a:rPr lang="cs-CZ" dirty="0" err="1" smtClean="0"/>
              <a:t>joaten</a:t>
            </a:r>
            <a:r>
              <a:rPr lang="cs-CZ" dirty="0" smtClean="0"/>
              <a:t> </a:t>
            </a:r>
            <a:r>
              <a:rPr lang="cs-CZ" dirty="0" err="1" smtClean="0"/>
              <a:t>zitzaien</a:t>
            </a:r>
            <a:r>
              <a:rPr lang="cs-CZ" dirty="0" smtClean="0"/>
              <a:t> </a:t>
            </a:r>
            <a:r>
              <a:rPr lang="cs-CZ" dirty="0" err="1" smtClean="0"/>
              <a:t>laguntza</a:t>
            </a:r>
            <a:r>
              <a:rPr lang="cs-CZ" dirty="0" smtClean="0"/>
              <a:t> </a:t>
            </a:r>
            <a:r>
              <a:rPr lang="cs-CZ" dirty="0" err="1" smtClean="0"/>
              <a:t>eske:ukendu</a:t>
            </a:r>
            <a:r>
              <a:rPr lang="cs-CZ" dirty="0" smtClean="0"/>
              <a:t>,  </a:t>
            </a:r>
            <a:r>
              <a:rPr lang="cs-CZ" dirty="0" err="1" smtClean="0"/>
              <a:t>sendabelar</a:t>
            </a:r>
            <a:r>
              <a:rPr lang="cs-CZ" dirty="0" smtClean="0"/>
              <a:t> </a:t>
            </a:r>
            <a:r>
              <a:rPr lang="cs-CZ" dirty="0" err="1" smtClean="0"/>
              <a:t>eta</a:t>
            </a:r>
            <a:r>
              <a:rPr lang="cs-CZ" dirty="0" smtClean="0"/>
              <a:t> </a:t>
            </a:r>
            <a:r>
              <a:rPr lang="cs-CZ" dirty="0" err="1" smtClean="0"/>
              <a:t>aholku</a:t>
            </a:r>
            <a:r>
              <a:rPr lang="cs-CZ" dirty="0" smtClean="0"/>
              <a:t> </a:t>
            </a:r>
            <a:r>
              <a:rPr lang="cs-CZ" dirty="0" err="1" smtClean="0"/>
              <a:t>eske</a:t>
            </a:r>
            <a:r>
              <a:rPr lang="cs-CZ" dirty="0" smtClean="0"/>
              <a:t> </a:t>
            </a:r>
            <a:r>
              <a:rPr lang="cs-CZ" dirty="0" err="1" smtClean="0"/>
              <a:t>alegia</a:t>
            </a:r>
            <a:r>
              <a:rPr lang="cs-CZ" dirty="0" smtClean="0"/>
              <a:t>; </a:t>
            </a:r>
            <a:r>
              <a:rPr lang="cs-CZ" dirty="0" err="1" smtClean="0"/>
              <a:t>alabaina</a:t>
            </a:r>
            <a:r>
              <a:rPr lang="cs-CZ" dirty="0" smtClean="0"/>
              <a:t>, </a:t>
            </a:r>
            <a:r>
              <a:rPr lang="cs-CZ" dirty="0" err="1" smtClean="0"/>
              <a:t>mundu</a:t>
            </a:r>
            <a:r>
              <a:rPr lang="cs-CZ" dirty="0" smtClean="0"/>
              <a:t> </a:t>
            </a:r>
            <a:r>
              <a:rPr lang="cs-CZ" dirty="0" err="1" smtClean="0"/>
              <a:t>magikohorideabrutuegin</a:t>
            </a:r>
            <a:r>
              <a:rPr lang="cs-CZ" dirty="0" smtClean="0"/>
              <a:t> </a:t>
            </a:r>
            <a:r>
              <a:rPr lang="cs-CZ" dirty="0" err="1" smtClean="0"/>
              <a:t>zuen</a:t>
            </a:r>
            <a:r>
              <a:rPr lang="cs-CZ" dirty="0" smtClean="0"/>
              <a:t> </a:t>
            </a:r>
            <a:r>
              <a:rPr lang="cs-CZ" dirty="0" err="1" smtClean="0"/>
              <a:t>elizakatolikoak</a:t>
            </a:r>
            <a:r>
              <a:rPr lang="cs-CZ" dirty="0" smtClean="0"/>
              <a:t>, </a:t>
            </a:r>
            <a:r>
              <a:rPr lang="cs-CZ" dirty="0" err="1" smtClean="0"/>
              <a:t>beldur</a:t>
            </a:r>
            <a:r>
              <a:rPr lang="cs-CZ" dirty="0" smtClean="0"/>
              <a:t> </a:t>
            </a:r>
            <a:r>
              <a:rPr lang="cs-CZ" dirty="0" err="1" smtClean="0"/>
              <a:t>eta</a:t>
            </a:r>
            <a:r>
              <a:rPr lang="cs-CZ" dirty="0" smtClean="0"/>
              <a:t> </a:t>
            </a:r>
            <a:r>
              <a:rPr lang="cs-CZ" dirty="0" err="1" smtClean="0"/>
              <a:t>gorrotoa</a:t>
            </a:r>
            <a:r>
              <a:rPr lang="cs-CZ" dirty="0" smtClean="0"/>
              <a:t> sortu </a:t>
            </a:r>
            <a:r>
              <a:rPr lang="cs-CZ" dirty="0" err="1" smtClean="0"/>
              <a:t>asmoz</a:t>
            </a:r>
            <a:r>
              <a:rPr lang="cs-CZ" dirty="0" smtClean="0"/>
              <a:t> </a:t>
            </a:r>
            <a:r>
              <a:rPr lang="cs-CZ" dirty="0" err="1" smtClean="0"/>
              <a:t>sorginei</a:t>
            </a:r>
            <a:r>
              <a:rPr lang="cs-CZ" dirty="0" smtClean="0"/>
              <a:t> </a:t>
            </a:r>
            <a:r>
              <a:rPr lang="cs-CZ" dirty="0" err="1" smtClean="0"/>
              <a:t>buruzkoalegiakasmatu</a:t>
            </a:r>
            <a:r>
              <a:rPr lang="cs-CZ" dirty="0" smtClean="0"/>
              <a:t> </a:t>
            </a:r>
            <a:r>
              <a:rPr lang="cs-CZ" dirty="0" err="1" smtClean="0"/>
              <a:t>zituen</a:t>
            </a:r>
            <a:r>
              <a:rPr lang="cs-CZ" dirty="0" smtClean="0"/>
              <a:t>. </a:t>
            </a:r>
            <a:r>
              <a:rPr lang="cs-CZ" dirty="0" err="1" smtClean="0"/>
              <a:t>Elizakemakumearen</a:t>
            </a:r>
            <a:r>
              <a:rPr lang="cs-CZ" dirty="0" smtClean="0"/>
              <a:t> </a:t>
            </a:r>
            <a:r>
              <a:rPr lang="cs-CZ" dirty="0" err="1" smtClean="0"/>
              <a:t>ahalmen</a:t>
            </a:r>
            <a:r>
              <a:rPr lang="cs-CZ" dirty="0" smtClean="0"/>
              <a:t> </a:t>
            </a:r>
            <a:r>
              <a:rPr lang="cs-CZ" dirty="0" err="1" smtClean="0"/>
              <a:t>hori</a:t>
            </a:r>
            <a:r>
              <a:rPr lang="cs-CZ" dirty="0" smtClean="0"/>
              <a:t> </a:t>
            </a:r>
            <a:r>
              <a:rPr lang="cs-CZ" dirty="0" err="1" smtClean="0"/>
              <a:t>ezabatu</a:t>
            </a:r>
            <a:r>
              <a:rPr lang="cs-CZ" dirty="0" smtClean="0"/>
              <a:t> </a:t>
            </a:r>
            <a:r>
              <a:rPr lang="cs-CZ" dirty="0" err="1" smtClean="0"/>
              <a:t>nahi</a:t>
            </a:r>
            <a:r>
              <a:rPr lang="cs-CZ" dirty="0" smtClean="0"/>
              <a:t> </a:t>
            </a:r>
            <a:r>
              <a:rPr lang="cs-CZ" dirty="0" err="1" smtClean="0"/>
              <a:t>izan</a:t>
            </a:r>
            <a:r>
              <a:rPr lang="cs-CZ" dirty="0" smtClean="0"/>
              <a:t> </a:t>
            </a:r>
            <a:r>
              <a:rPr lang="cs-CZ" dirty="0" err="1" smtClean="0"/>
              <a:t>zuen</a:t>
            </a:r>
            <a:r>
              <a:rPr lang="cs-CZ" dirty="0" smtClean="0"/>
              <a:t>, </a:t>
            </a:r>
            <a:r>
              <a:rPr lang="cs-CZ" dirty="0" err="1" smtClean="0"/>
              <a:t>berabaitzen</a:t>
            </a:r>
            <a:r>
              <a:rPr lang="cs-CZ" dirty="0" smtClean="0"/>
              <a:t> </a:t>
            </a:r>
            <a:r>
              <a:rPr lang="cs-CZ" dirty="0" err="1" smtClean="0"/>
              <a:t>deabruarekin</a:t>
            </a:r>
            <a:r>
              <a:rPr lang="cs-CZ" dirty="0" smtClean="0"/>
              <a:t> </a:t>
            </a:r>
            <a:r>
              <a:rPr lang="cs-CZ" dirty="0" err="1" smtClean="0"/>
              <a:t>harremanetan</a:t>
            </a:r>
            <a:r>
              <a:rPr lang="cs-CZ" dirty="0" smtClean="0"/>
              <a:t> </a:t>
            </a:r>
            <a:r>
              <a:rPr lang="cs-CZ" dirty="0" err="1" smtClean="0"/>
              <a:t>jartzen</a:t>
            </a:r>
            <a:r>
              <a:rPr lang="cs-CZ" dirty="0" smtClean="0"/>
              <a:t> </a:t>
            </a:r>
            <a:r>
              <a:rPr lang="cs-CZ" dirty="0" err="1" smtClean="0"/>
              <a:t>zena</a:t>
            </a:r>
            <a:r>
              <a:rPr lang="cs-CZ" dirty="0" smtClean="0"/>
              <a:t>, </a:t>
            </a:r>
            <a:r>
              <a:rPr lang="cs-CZ" dirty="0" err="1" smtClean="0"/>
              <a:t>lehorteakeragin</a:t>
            </a:r>
            <a:r>
              <a:rPr lang="cs-CZ" dirty="0" smtClean="0"/>
              <a:t> </a:t>
            </a:r>
            <a:r>
              <a:rPr lang="cs-CZ" dirty="0" err="1" smtClean="0"/>
              <a:t>etabegizkoabotatzen</a:t>
            </a:r>
            <a:r>
              <a:rPr lang="cs-CZ" dirty="0" smtClean="0"/>
              <a:t> </a:t>
            </a:r>
            <a:r>
              <a:rPr lang="cs-CZ" dirty="0" err="1" smtClean="0"/>
              <a:t>zuena</a:t>
            </a:r>
            <a:r>
              <a:rPr lang="cs-CZ" dirty="0" smtClean="0"/>
              <a:t>. </a:t>
            </a:r>
            <a:r>
              <a:rPr lang="cs-CZ" dirty="0" err="1" smtClean="0"/>
              <a:t>Izaeraz</a:t>
            </a:r>
            <a:r>
              <a:rPr lang="cs-CZ" dirty="0" smtClean="0"/>
              <a:t>, </a:t>
            </a:r>
            <a:r>
              <a:rPr lang="cs-CZ" dirty="0" err="1" smtClean="0"/>
              <a:t>berriz</a:t>
            </a:r>
            <a:r>
              <a:rPr lang="cs-CZ" dirty="0" smtClean="0"/>
              <a:t>, </a:t>
            </a:r>
            <a:r>
              <a:rPr lang="cs-CZ" dirty="0" err="1" smtClean="0"/>
              <a:t>zitalakomen</a:t>
            </a:r>
            <a:r>
              <a:rPr lang="cs-CZ" dirty="0" smtClean="0"/>
              <a:t> </a:t>
            </a:r>
            <a:r>
              <a:rPr lang="cs-CZ" dirty="0" err="1" smtClean="0"/>
              <a:t>ziren</a:t>
            </a:r>
            <a:r>
              <a:rPr lang="cs-CZ" dirty="0" smtClean="0"/>
              <a:t>, </a:t>
            </a:r>
            <a:r>
              <a:rPr lang="cs-CZ" dirty="0" err="1" smtClean="0"/>
              <a:t>zikinak</a:t>
            </a:r>
            <a:r>
              <a:rPr lang="cs-CZ" dirty="0" smtClean="0"/>
              <a:t> </a:t>
            </a:r>
            <a:r>
              <a:rPr lang="cs-CZ" dirty="0" err="1" smtClean="0"/>
              <a:t>eta</a:t>
            </a:r>
            <a:r>
              <a:rPr lang="cs-CZ" dirty="0" smtClean="0"/>
              <a:t> </a:t>
            </a:r>
            <a:r>
              <a:rPr lang="cs-CZ" dirty="0" err="1" smtClean="0"/>
              <a:t>sexualitate</a:t>
            </a:r>
            <a:r>
              <a:rPr lang="cs-CZ" dirty="0" smtClean="0"/>
              <a:t> </a:t>
            </a:r>
            <a:r>
              <a:rPr lang="cs-CZ" dirty="0" err="1" smtClean="0"/>
              <a:t>handikoak.Eliza</a:t>
            </a:r>
            <a:r>
              <a:rPr lang="cs-CZ" dirty="0" smtClean="0"/>
              <a:t> </a:t>
            </a:r>
            <a:r>
              <a:rPr lang="cs-CZ" dirty="0" err="1" smtClean="0"/>
              <a:t>Katolikoaren</a:t>
            </a:r>
            <a:r>
              <a:rPr lang="cs-CZ" dirty="0" smtClean="0"/>
              <a:t> </a:t>
            </a:r>
            <a:r>
              <a:rPr lang="cs-CZ" dirty="0" err="1" smtClean="0"/>
              <a:t>ustez</a:t>
            </a:r>
            <a:r>
              <a:rPr lang="cs-CZ" dirty="0" smtClean="0"/>
              <a:t> </a:t>
            </a:r>
            <a:r>
              <a:rPr lang="cs-CZ" dirty="0" err="1" smtClean="0"/>
              <a:t>emakumea</a:t>
            </a:r>
            <a:r>
              <a:rPr lang="cs-CZ" dirty="0" smtClean="0"/>
              <a:t> </a:t>
            </a:r>
            <a:r>
              <a:rPr lang="cs-CZ" dirty="0" err="1" smtClean="0"/>
              <a:t>zenpaganismoaren</a:t>
            </a:r>
            <a:r>
              <a:rPr lang="cs-CZ" dirty="0" smtClean="0"/>
              <a:t> </a:t>
            </a:r>
            <a:r>
              <a:rPr lang="cs-CZ" dirty="0" err="1" smtClean="0"/>
              <a:t>zabaltzaile</a:t>
            </a:r>
            <a:r>
              <a:rPr lang="cs-CZ" dirty="0" smtClean="0"/>
              <a:t> </a:t>
            </a:r>
            <a:r>
              <a:rPr lang="cs-CZ" dirty="0" err="1" smtClean="0"/>
              <a:t>nagusia</a:t>
            </a:r>
            <a:r>
              <a:rPr lang="cs-CZ" dirty="0" smtClean="0"/>
              <a:t> </a:t>
            </a:r>
            <a:r>
              <a:rPr lang="cs-CZ" dirty="0" err="1" smtClean="0"/>
              <a:t>Euskal</a:t>
            </a:r>
            <a:r>
              <a:rPr lang="cs-CZ" dirty="0" smtClean="0"/>
              <a:t> </a:t>
            </a:r>
            <a:r>
              <a:rPr lang="cs-CZ" dirty="0" err="1" smtClean="0"/>
              <a:t>Herrian:akats</a:t>
            </a:r>
            <a:r>
              <a:rPr lang="cs-CZ" dirty="0" smtClean="0"/>
              <a:t> </a:t>
            </a:r>
            <a:r>
              <a:rPr lang="cs-CZ" dirty="0" err="1" smtClean="0"/>
              <a:t>handiak</a:t>
            </a:r>
            <a:r>
              <a:rPr lang="cs-CZ" dirty="0" smtClean="0"/>
              <a:t> </a:t>
            </a:r>
            <a:r>
              <a:rPr lang="cs-CZ" dirty="0" err="1" smtClean="0"/>
              <a:t>ditu</a:t>
            </a:r>
            <a:r>
              <a:rPr lang="cs-CZ" dirty="0" smtClean="0"/>
              <a:t>, </a:t>
            </a:r>
            <a:r>
              <a:rPr lang="cs-CZ" dirty="0" err="1" smtClean="0"/>
              <a:t>arriskutsua</a:t>
            </a:r>
            <a:r>
              <a:rPr lang="cs-CZ" dirty="0" smtClean="0"/>
              <a:t> da </a:t>
            </a:r>
            <a:r>
              <a:rPr lang="cs-CZ" dirty="0" err="1" smtClean="0"/>
              <a:t>eta</a:t>
            </a:r>
            <a:r>
              <a:rPr lang="cs-CZ" dirty="0" smtClean="0"/>
              <a:t> </a:t>
            </a:r>
            <a:r>
              <a:rPr lang="cs-CZ" dirty="0" err="1" smtClean="0"/>
              <a:t>sexualitatekontrolaezinekoa</a:t>
            </a:r>
            <a:r>
              <a:rPr lang="cs-CZ" dirty="0" smtClean="0"/>
              <a:t> da; </a:t>
            </a:r>
            <a:r>
              <a:rPr lang="cs-CZ" dirty="0" err="1" smtClean="0"/>
              <a:t>gainera</a:t>
            </a:r>
            <a:r>
              <a:rPr lang="cs-CZ" dirty="0" smtClean="0"/>
              <a:t>, </a:t>
            </a:r>
            <a:r>
              <a:rPr lang="cs-CZ" dirty="0" err="1" smtClean="0"/>
              <a:t>kutsakorrak</a:t>
            </a:r>
            <a:r>
              <a:rPr lang="cs-CZ" dirty="0" smtClean="0"/>
              <a:t> </a:t>
            </a:r>
            <a:r>
              <a:rPr lang="cs-CZ" dirty="0" err="1" smtClean="0"/>
              <a:t>dira</a:t>
            </a:r>
            <a:r>
              <a:rPr lang="cs-CZ" dirty="0" smtClean="0"/>
              <a:t> </a:t>
            </a:r>
            <a:r>
              <a:rPr lang="cs-CZ" dirty="0" err="1" smtClean="0"/>
              <a:t>etafisikoki</a:t>
            </a:r>
            <a:r>
              <a:rPr lang="cs-CZ" dirty="0" smtClean="0"/>
              <a:t> </a:t>
            </a:r>
            <a:r>
              <a:rPr lang="cs-CZ" dirty="0" err="1" smtClean="0"/>
              <a:t>aldrebesak</a:t>
            </a:r>
            <a:r>
              <a:rPr lang="cs-CZ" dirty="0" smtClean="0"/>
              <a:t>. </a:t>
            </a:r>
            <a:r>
              <a:rPr lang="cs-CZ" dirty="0" err="1" smtClean="0"/>
              <a:t>Berotasun</a:t>
            </a:r>
            <a:r>
              <a:rPr lang="cs-CZ" dirty="0" smtClean="0"/>
              <a:t> </a:t>
            </a:r>
            <a:r>
              <a:rPr lang="cs-CZ" dirty="0" err="1" smtClean="0"/>
              <a:t>handia</a:t>
            </a:r>
            <a:r>
              <a:rPr lang="cs-CZ" dirty="0" smtClean="0"/>
              <a:t> </a:t>
            </a:r>
            <a:r>
              <a:rPr lang="cs-CZ" dirty="0" err="1" smtClean="0"/>
              <a:t>dutegorputzean</a:t>
            </a:r>
            <a:r>
              <a:rPr lang="cs-CZ" dirty="0" smtClean="0"/>
              <a:t> </a:t>
            </a:r>
            <a:r>
              <a:rPr lang="cs-CZ" dirty="0" err="1" smtClean="0"/>
              <a:t>eta</a:t>
            </a:r>
            <a:r>
              <a:rPr lang="cs-CZ" dirty="0" smtClean="0"/>
              <a:t> </a:t>
            </a:r>
            <a:r>
              <a:rPr lang="cs-CZ" dirty="0" err="1" smtClean="0"/>
              <a:t>sagar</a:t>
            </a:r>
            <a:r>
              <a:rPr lang="cs-CZ" dirty="0" smtClean="0"/>
              <a:t> </a:t>
            </a:r>
            <a:r>
              <a:rPr lang="cs-CZ" dirty="0" err="1" smtClean="0"/>
              <a:t>bat</a:t>
            </a:r>
            <a:r>
              <a:rPr lang="cs-CZ" dirty="0" smtClean="0"/>
              <a:t> </a:t>
            </a:r>
            <a:r>
              <a:rPr lang="cs-CZ" dirty="0" err="1" smtClean="0"/>
              <a:t>eskutan</a:t>
            </a:r>
            <a:r>
              <a:rPr lang="cs-CZ" dirty="0" smtClean="0"/>
              <a:t> </a:t>
            </a:r>
            <a:r>
              <a:rPr lang="cs-CZ" dirty="0" err="1" smtClean="0"/>
              <a:t>hartuz</a:t>
            </a:r>
            <a:r>
              <a:rPr lang="cs-CZ" dirty="0" smtClean="0"/>
              <a:t> </a:t>
            </a:r>
            <a:r>
              <a:rPr lang="cs-CZ" dirty="0" err="1" smtClean="0"/>
              <a:t>gero</a:t>
            </a:r>
            <a:r>
              <a:rPr lang="cs-CZ" dirty="0" smtClean="0"/>
              <a:t>, </a:t>
            </a:r>
            <a:r>
              <a:rPr lang="cs-CZ" dirty="0" err="1" smtClean="0"/>
              <a:t>ximel-ximel</a:t>
            </a:r>
            <a:r>
              <a:rPr lang="cs-CZ" dirty="0" smtClean="0"/>
              <a:t> </a:t>
            </a:r>
            <a:r>
              <a:rPr lang="cs-CZ" dirty="0" err="1" smtClean="0"/>
              <a:t>eginda</a:t>
            </a:r>
            <a:r>
              <a:rPr lang="cs-CZ" dirty="0" smtClean="0"/>
              <a:t> </a:t>
            </a:r>
            <a:r>
              <a:rPr lang="cs-CZ" dirty="0" err="1" smtClean="0"/>
              <a:t>uzten</a:t>
            </a:r>
            <a:r>
              <a:rPr lang="cs-CZ" dirty="0" smtClean="0"/>
              <a:t> </a:t>
            </a:r>
            <a:r>
              <a:rPr lang="cs-CZ" dirty="0" err="1" smtClean="0"/>
              <a:t>dute</a:t>
            </a:r>
            <a:r>
              <a:rPr lang="cs-CZ" dirty="0" smtClean="0"/>
              <a:t>. </a:t>
            </a:r>
            <a:r>
              <a:rPr lang="cs-CZ" dirty="0" err="1" smtClean="0"/>
              <a:t>Azken</a:t>
            </a:r>
            <a:r>
              <a:rPr lang="cs-CZ" dirty="0" smtClean="0"/>
              <a:t> </a:t>
            </a:r>
            <a:r>
              <a:rPr lang="cs-CZ" dirty="0" err="1" smtClean="0"/>
              <a:t>finean</a:t>
            </a:r>
            <a:r>
              <a:rPr lang="cs-CZ" dirty="0" smtClean="0"/>
              <a:t>, </a:t>
            </a:r>
            <a:r>
              <a:rPr lang="cs-CZ" dirty="0" err="1" smtClean="0"/>
              <a:t>egiazki,sorginek</a:t>
            </a:r>
            <a:r>
              <a:rPr lang="cs-CZ" dirty="0" smtClean="0"/>
              <a:t> </a:t>
            </a:r>
            <a:r>
              <a:rPr lang="cs-CZ" dirty="0" err="1" smtClean="0"/>
              <a:t>boterea</a:t>
            </a:r>
            <a:r>
              <a:rPr lang="cs-CZ" dirty="0" smtClean="0"/>
              <a:t> </a:t>
            </a:r>
            <a:r>
              <a:rPr lang="cs-CZ" dirty="0" err="1" smtClean="0"/>
              <a:t>dute</a:t>
            </a:r>
            <a:r>
              <a:rPr lang="cs-CZ" dirty="0" smtClean="0"/>
              <a:t> </a:t>
            </a:r>
            <a:r>
              <a:rPr lang="cs-CZ" dirty="0" err="1" smtClean="0"/>
              <a:t>eta</a:t>
            </a:r>
            <a:r>
              <a:rPr lang="cs-CZ" dirty="0" smtClean="0"/>
              <a:t> </a:t>
            </a:r>
            <a:r>
              <a:rPr lang="cs-CZ" dirty="0" err="1" smtClean="0"/>
              <a:t>botere</a:t>
            </a:r>
            <a:r>
              <a:rPr lang="cs-CZ" dirty="0" smtClean="0"/>
              <a:t> </a:t>
            </a:r>
            <a:r>
              <a:rPr lang="cs-CZ" dirty="0" err="1" smtClean="0"/>
              <a:t>hori</a:t>
            </a:r>
            <a:r>
              <a:rPr lang="cs-CZ" dirty="0" smtClean="0"/>
              <a:t> kendu </a:t>
            </a:r>
            <a:r>
              <a:rPr lang="cs-CZ" dirty="0" err="1" smtClean="0"/>
              <a:t>nahi</a:t>
            </a:r>
            <a:r>
              <a:rPr lang="cs-CZ" dirty="0" smtClean="0"/>
              <a:t> </a:t>
            </a:r>
            <a:r>
              <a:rPr lang="cs-CZ" dirty="0" err="1" smtClean="0"/>
              <a:t>dieelizak</a:t>
            </a:r>
            <a:r>
              <a:rPr lang="cs-CZ" dirty="0" smtClean="0"/>
              <a:t>. </a:t>
            </a:r>
            <a:r>
              <a:rPr lang="cs-CZ" dirty="0" err="1" smtClean="0"/>
              <a:t>Gainera</a:t>
            </a:r>
            <a:r>
              <a:rPr lang="cs-CZ" dirty="0" smtClean="0"/>
              <a:t>, </a:t>
            </a:r>
            <a:r>
              <a:rPr lang="cs-CZ" dirty="0" err="1" smtClean="0"/>
              <a:t>mezu</a:t>
            </a:r>
            <a:r>
              <a:rPr lang="cs-CZ" dirty="0" smtClean="0"/>
              <a:t> </a:t>
            </a:r>
            <a:r>
              <a:rPr lang="cs-CZ" dirty="0" err="1" smtClean="0"/>
              <a:t>horren</a:t>
            </a:r>
            <a:r>
              <a:rPr lang="cs-CZ" dirty="0" smtClean="0"/>
              <a:t> </a:t>
            </a:r>
            <a:r>
              <a:rPr lang="cs-CZ" dirty="0" err="1" smtClean="0"/>
              <a:t>guztiaren</a:t>
            </a:r>
            <a:r>
              <a:rPr lang="cs-CZ" dirty="0" smtClean="0"/>
              <a:t> </a:t>
            </a:r>
            <a:r>
              <a:rPr lang="cs-CZ" dirty="0" err="1" smtClean="0"/>
              <a:t>azpian</a:t>
            </a:r>
            <a:r>
              <a:rPr lang="cs-CZ" dirty="0" smtClean="0"/>
              <a:t> </a:t>
            </a:r>
            <a:r>
              <a:rPr lang="cs-CZ" dirty="0" err="1" smtClean="0"/>
              <a:t>interespolitikoa</a:t>
            </a:r>
            <a:r>
              <a:rPr lang="cs-CZ" dirty="0" smtClean="0"/>
              <a:t> </a:t>
            </a:r>
            <a:r>
              <a:rPr lang="cs-CZ" dirty="0" err="1" smtClean="0"/>
              <a:t>ere</a:t>
            </a:r>
            <a:r>
              <a:rPr lang="cs-CZ" dirty="0" smtClean="0"/>
              <a:t> </a:t>
            </a:r>
            <a:r>
              <a:rPr lang="cs-CZ" dirty="0" err="1" smtClean="0"/>
              <a:t>nabarmen</a:t>
            </a:r>
            <a:r>
              <a:rPr lang="cs-CZ" dirty="0" smtClean="0"/>
              <a:t> </a:t>
            </a:r>
            <a:r>
              <a:rPr lang="cs-CZ" dirty="0" err="1" smtClean="0"/>
              <a:t>ikus</a:t>
            </a:r>
            <a:r>
              <a:rPr lang="cs-CZ" dirty="0" smtClean="0"/>
              <a:t> </a:t>
            </a:r>
            <a:r>
              <a:rPr lang="cs-CZ" dirty="0" err="1" smtClean="0"/>
              <a:t>daiteke</a:t>
            </a:r>
            <a:r>
              <a:rPr lang="cs-CZ" dirty="0" smtClean="0"/>
              <a:t>: XVI. </a:t>
            </a:r>
            <a:r>
              <a:rPr lang="cs-CZ" dirty="0" err="1" smtClean="0"/>
              <a:t>mendeanGaztela</a:t>
            </a:r>
            <a:r>
              <a:rPr lang="cs-CZ" dirty="0" smtClean="0"/>
              <a:t> </a:t>
            </a:r>
            <a:r>
              <a:rPr lang="cs-CZ" dirty="0" err="1" smtClean="0"/>
              <a:t>eta</a:t>
            </a:r>
            <a:r>
              <a:rPr lang="cs-CZ" dirty="0" smtClean="0"/>
              <a:t> </a:t>
            </a:r>
            <a:r>
              <a:rPr lang="cs-CZ" dirty="0" err="1" smtClean="0"/>
              <a:t>Frantziako</a:t>
            </a:r>
            <a:r>
              <a:rPr lang="cs-CZ" dirty="0" smtClean="0"/>
              <a:t> </a:t>
            </a:r>
            <a:r>
              <a:rPr lang="cs-CZ" dirty="0" err="1" smtClean="0"/>
              <a:t>monarkiakPirineotako</a:t>
            </a:r>
            <a:r>
              <a:rPr lang="cs-CZ" dirty="0" smtClean="0"/>
              <a:t> </a:t>
            </a:r>
            <a:r>
              <a:rPr lang="cs-CZ" dirty="0" err="1" smtClean="0"/>
              <a:t>Ituna</a:t>
            </a:r>
            <a:r>
              <a:rPr lang="cs-CZ" dirty="0" smtClean="0"/>
              <a:t> (1659) </a:t>
            </a:r>
            <a:r>
              <a:rPr lang="cs-CZ" dirty="0" err="1" smtClean="0"/>
              <a:t>prestatzen</a:t>
            </a:r>
            <a:r>
              <a:rPr lang="cs-CZ" dirty="0" smtClean="0"/>
              <a:t> </a:t>
            </a:r>
            <a:r>
              <a:rPr lang="cs-CZ" dirty="0" err="1" smtClean="0"/>
              <a:t>ari</a:t>
            </a:r>
            <a:r>
              <a:rPr lang="cs-CZ" dirty="0" smtClean="0"/>
              <a:t> </a:t>
            </a:r>
            <a:r>
              <a:rPr lang="cs-CZ" dirty="0" err="1" smtClean="0"/>
              <a:t>ziren</a:t>
            </a:r>
            <a:r>
              <a:rPr lang="cs-CZ" dirty="0" smtClean="0"/>
              <a:t> </a:t>
            </a:r>
            <a:r>
              <a:rPr lang="cs-CZ" dirty="0" err="1" smtClean="0"/>
              <a:t>Nafarroa</a:t>
            </a:r>
            <a:r>
              <a:rPr lang="cs-CZ" dirty="0" smtClean="0"/>
              <a:t> </a:t>
            </a:r>
            <a:r>
              <a:rPr lang="cs-CZ" dirty="0" err="1" smtClean="0"/>
              <a:t>bitanbanatzeko</a:t>
            </a:r>
            <a:r>
              <a:rPr lang="cs-CZ" dirty="0" smtClean="0"/>
              <a:t>. </a:t>
            </a:r>
            <a:r>
              <a:rPr lang="cs-CZ" dirty="0" err="1" smtClean="0"/>
              <a:t>Sorginak</a:t>
            </a:r>
            <a:r>
              <a:rPr lang="cs-CZ" dirty="0" smtClean="0"/>
              <a:t> "</a:t>
            </a:r>
            <a:r>
              <a:rPr lang="cs-CZ" dirty="0" err="1" smtClean="0"/>
              <a:t>muga</a:t>
            </a:r>
            <a:r>
              <a:rPr lang="cs-CZ" dirty="0" smtClean="0"/>
              <a:t>" </a:t>
            </a:r>
            <a:r>
              <a:rPr lang="cs-CZ" dirty="0" err="1" smtClean="0"/>
              <a:t>horren</a:t>
            </a:r>
            <a:r>
              <a:rPr lang="cs-CZ" dirty="0" smtClean="0"/>
              <a:t> </a:t>
            </a:r>
            <a:r>
              <a:rPr lang="cs-CZ" dirty="0" err="1" smtClean="0"/>
              <a:t>alde</a:t>
            </a:r>
            <a:r>
              <a:rPr lang="cs-CZ" dirty="0" smtClean="0"/>
              <a:t> </a:t>
            </a:r>
            <a:r>
              <a:rPr lang="cs-CZ" dirty="0" err="1" smtClean="0"/>
              <a:t>batetikbestera</a:t>
            </a:r>
            <a:r>
              <a:rPr lang="cs-CZ" dirty="0" smtClean="0"/>
              <a:t> </a:t>
            </a:r>
            <a:r>
              <a:rPr lang="cs-CZ" dirty="0" err="1" smtClean="0"/>
              <a:t>igarotzen</a:t>
            </a:r>
            <a:r>
              <a:rPr lang="cs-CZ" dirty="0" smtClean="0"/>
              <a:t> </a:t>
            </a:r>
            <a:r>
              <a:rPr lang="cs-CZ" dirty="0" err="1" smtClean="0"/>
              <a:t>ziren</a:t>
            </a:r>
            <a:r>
              <a:rPr lang="cs-CZ" dirty="0" smtClean="0"/>
              <a:t>, </a:t>
            </a:r>
            <a:r>
              <a:rPr lang="cs-CZ" dirty="0" err="1" smtClean="0"/>
              <a:t>zatitu</a:t>
            </a:r>
            <a:r>
              <a:rPr lang="cs-CZ" dirty="0" smtClean="0"/>
              <a:t> </a:t>
            </a:r>
            <a:r>
              <a:rPr lang="cs-CZ" dirty="0" err="1" smtClean="0"/>
              <a:t>nahi</a:t>
            </a:r>
            <a:r>
              <a:rPr lang="cs-CZ" dirty="0" smtClean="0"/>
              <a:t> zen </a:t>
            </a:r>
            <a:r>
              <a:rPr lang="cs-CZ" dirty="0" err="1" smtClean="0"/>
              <a:t>lurraldebakarrean</a:t>
            </a:r>
            <a:r>
              <a:rPr lang="cs-CZ" dirty="0" smtClean="0"/>
              <a:t> </a:t>
            </a:r>
            <a:r>
              <a:rPr lang="cs-CZ" dirty="0" err="1" smtClean="0"/>
              <a:t>bizi</a:t>
            </a:r>
            <a:r>
              <a:rPr lang="cs-CZ" dirty="0" smtClean="0"/>
              <a:t> </a:t>
            </a:r>
            <a:r>
              <a:rPr lang="cs-CZ" dirty="0" err="1" smtClean="0"/>
              <a:t>ziren</a:t>
            </a:r>
            <a:r>
              <a:rPr lang="cs-CZ" dirty="0" smtClean="0"/>
              <a:t>, </a:t>
            </a:r>
            <a:r>
              <a:rPr lang="cs-CZ" dirty="0" err="1" smtClean="0"/>
              <a:t>eta</a:t>
            </a:r>
            <a:r>
              <a:rPr lang="cs-CZ" dirty="0" smtClean="0"/>
              <a:t> </a:t>
            </a:r>
            <a:r>
              <a:rPr lang="cs-CZ" dirty="0" err="1" smtClean="0"/>
              <a:t>horregatik</a:t>
            </a:r>
            <a:r>
              <a:rPr lang="cs-CZ" dirty="0" smtClean="0"/>
              <a:t>, </a:t>
            </a:r>
            <a:r>
              <a:rPr lang="cs-CZ" dirty="0" err="1" smtClean="0"/>
              <a:t>arriskutsuakbilakatu</a:t>
            </a:r>
            <a:r>
              <a:rPr lang="cs-CZ" dirty="0" smtClean="0"/>
              <a:t> </a:t>
            </a:r>
            <a:r>
              <a:rPr lang="cs-CZ" dirty="0" err="1" smtClean="0"/>
              <a:t>ziren</a:t>
            </a:r>
            <a:r>
              <a:rPr lang="cs-CZ" dirty="0" smtClean="0"/>
              <a:t>. </a:t>
            </a:r>
            <a:r>
              <a:rPr lang="cs-CZ" dirty="0" err="1" smtClean="0"/>
              <a:t>Elizak</a:t>
            </a:r>
            <a:r>
              <a:rPr lang="cs-CZ" dirty="0" smtClean="0"/>
              <a:t> </a:t>
            </a:r>
            <a:r>
              <a:rPr lang="cs-CZ" dirty="0" err="1" smtClean="0"/>
              <a:t>ere</a:t>
            </a:r>
            <a:r>
              <a:rPr lang="cs-CZ" dirty="0" smtClean="0"/>
              <a:t> </a:t>
            </a:r>
            <a:r>
              <a:rPr lang="cs-CZ" dirty="0" err="1" smtClean="0"/>
              <a:t>Jainko</a:t>
            </a:r>
            <a:r>
              <a:rPr lang="cs-CZ" dirty="0" smtClean="0"/>
              <a:t> </a:t>
            </a:r>
            <a:r>
              <a:rPr lang="cs-CZ" dirty="0" err="1" smtClean="0"/>
              <a:t>bakarra</a:t>
            </a:r>
            <a:r>
              <a:rPr lang="cs-CZ" dirty="0" smtClean="0"/>
              <a:t> </a:t>
            </a:r>
            <a:r>
              <a:rPr lang="cs-CZ" dirty="0" err="1" smtClean="0"/>
              <a:t>ezarri</a:t>
            </a:r>
            <a:r>
              <a:rPr lang="cs-CZ" dirty="0" smtClean="0"/>
              <a:t> </a:t>
            </a:r>
            <a:r>
              <a:rPr lang="cs-CZ" dirty="0" err="1" smtClean="0"/>
              <a:t>nahizuen</a:t>
            </a:r>
            <a:r>
              <a:rPr lang="cs-CZ" dirty="0" smtClean="0"/>
              <a:t> </a:t>
            </a:r>
            <a:r>
              <a:rPr lang="cs-CZ" dirty="0" err="1" smtClean="0"/>
              <a:t>eta</a:t>
            </a:r>
            <a:r>
              <a:rPr lang="cs-CZ" dirty="0" smtClean="0"/>
              <a:t> </a:t>
            </a:r>
            <a:r>
              <a:rPr lang="cs-CZ" dirty="0" err="1" smtClean="0"/>
              <a:t>jauntxoek</a:t>
            </a:r>
            <a:r>
              <a:rPr lang="cs-CZ" dirty="0" smtClean="0"/>
              <a:t> </a:t>
            </a:r>
            <a:r>
              <a:rPr lang="cs-CZ" dirty="0" err="1" smtClean="0"/>
              <a:t>feudalizazio</a:t>
            </a:r>
            <a:r>
              <a:rPr lang="cs-CZ" dirty="0" smtClean="0"/>
              <a:t> </a:t>
            </a:r>
            <a:r>
              <a:rPr lang="cs-CZ" dirty="0" err="1" smtClean="0"/>
              <a:t>saioak</a:t>
            </a:r>
            <a:r>
              <a:rPr lang="cs-CZ" dirty="0" smtClean="0"/>
              <a:t> </a:t>
            </a:r>
            <a:r>
              <a:rPr lang="cs-CZ" dirty="0" err="1" smtClean="0"/>
              <a:t>egin</a:t>
            </a:r>
            <a:r>
              <a:rPr lang="cs-CZ" dirty="0" smtClean="0"/>
              <a:t> </a:t>
            </a:r>
            <a:r>
              <a:rPr lang="cs-CZ" dirty="0" err="1" smtClean="0"/>
              <a:t>nahizituzten</a:t>
            </a:r>
            <a:r>
              <a:rPr lang="cs-CZ" dirty="0" smtClean="0"/>
              <a:t>. </a:t>
            </a:r>
            <a:r>
              <a:rPr lang="cs-CZ" dirty="0" err="1" smtClean="0"/>
              <a:t>Herritarrak</a:t>
            </a:r>
            <a:r>
              <a:rPr lang="cs-CZ" dirty="0" smtClean="0"/>
              <a:t> </a:t>
            </a:r>
            <a:r>
              <a:rPr lang="cs-CZ" dirty="0" err="1" smtClean="0"/>
              <a:t>matxinatu</a:t>
            </a:r>
            <a:r>
              <a:rPr lang="cs-CZ" dirty="0" smtClean="0"/>
              <a:t> </a:t>
            </a:r>
            <a:r>
              <a:rPr lang="cs-CZ" dirty="0" err="1" smtClean="0"/>
              <a:t>egin</a:t>
            </a:r>
            <a:r>
              <a:rPr lang="cs-CZ" dirty="0" smtClean="0"/>
              <a:t> </a:t>
            </a:r>
            <a:r>
              <a:rPr lang="cs-CZ" dirty="0" err="1" smtClean="0"/>
              <a:t>ziren</a:t>
            </a:r>
            <a:r>
              <a:rPr lang="cs-CZ" dirty="0" smtClean="0"/>
              <a:t>, </a:t>
            </a:r>
            <a:r>
              <a:rPr lang="cs-CZ" dirty="0" err="1" smtClean="0"/>
              <a:t>etaGaztela-Frankoen</a:t>
            </a:r>
            <a:r>
              <a:rPr lang="cs-CZ" dirty="0" smtClean="0"/>
              <a:t> </a:t>
            </a:r>
            <a:r>
              <a:rPr lang="cs-CZ" dirty="0" err="1" smtClean="0"/>
              <a:t>erregeek</a:t>
            </a:r>
            <a:r>
              <a:rPr lang="cs-CZ" dirty="0" smtClean="0"/>
              <a:t> </a:t>
            </a:r>
            <a:r>
              <a:rPr lang="cs-CZ" dirty="0" err="1" smtClean="0"/>
              <a:t>eta</a:t>
            </a:r>
            <a:r>
              <a:rPr lang="cs-CZ" dirty="0" smtClean="0"/>
              <a:t> </a:t>
            </a:r>
            <a:r>
              <a:rPr lang="cs-CZ" dirty="0" err="1" smtClean="0"/>
              <a:t>Erromako</a:t>
            </a:r>
            <a:r>
              <a:rPr lang="cs-CZ" dirty="0" smtClean="0"/>
              <a:t> </a:t>
            </a:r>
            <a:r>
              <a:rPr lang="cs-CZ" dirty="0" err="1" smtClean="0"/>
              <a:t>elizakInkisizioamartxan</a:t>
            </a:r>
            <a:r>
              <a:rPr lang="cs-CZ" dirty="0" smtClean="0"/>
              <a:t> </a:t>
            </a:r>
            <a:r>
              <a:rPr lang="cs-CZ" dirty="0" err="1" smtClean="0"/>
              <a:t>jarri</a:t>
            </a:r>
            <a:r>
              <a:rPr lang="cs-CZ" dirty="0" smtClean="0"/>
              <a:t> </a:t>
            </a:r>
            <a:r>
              <a:rPr lang="cs-CZ" dirty="0" err="1" smtClean="0"/>
              <a:t>zuten</a:t>
            </a:r>
            <a:r>
              <a:rPr lang="cs-CZ" dirty="0" smtClean="0"/>
              <a:t>. </a:t>
            </a:r>
            <a:r>
              <a:rPr lang="cs-CZ" dirty="0" err="1" smtClean="0"/>
              <a:t>Errepresio</a:t>
            </a:r>
            <a:r>
              <a:rPr lang="cs-CZ" dirty="0" smtClean="0"/>
              <a:t> </a:t>
            </a:r>
            <a:r>
              <a:rPr lang="cs-CZ" dirty="0" err="1" smtClean="0"/>
              <a:t>bide</a:t>
            </a:r>
            <a:r>
              <a:rPr lang="cs-CZ" dirty="0" smtClean="0"/>
              <a:t> </a:t>
            </a:r>
            <a:r>
              <a:rPr lang="cs-CZ" dirty="0" err="1" smtClean="0"/>
              <a:t>horiongi</a:t>
            </a:r>
            <a:r>
              <a:rPr lang="cs-CZ" dirty="0" smtClean="0"/>
              <a:t> </a:t>
            </a:r>
            <a:r>
              <a:rPr lang="cs-CZ" dirty="0" err="1" smtClean="0"/>
              <a:t>baitzetorkien</a:t>
            </a:r>
            <a:r>
              <a:rPr lang="cs-CZ" dirty="0" smtClean="0"/>
              <a:t> </a:t>
            </a:r>
            <a:r>
              <a:rPr lang="cs-CZ" dirty="0" err="1" smtClean="0"/>
              <a:t>horiei</a:t>
            </a:r>
            <a:r>
              <a:rPr lang="cs-CZ" dirty="0" smtClean="0"/>
              <a:t> </a:t>
            </a:r>
            <a:r>
              <a:rPr lang="cs-CZ" dirty="0" err="1" smtClean="0"/>
              <a:t>denei</a:t>
            </a:r>
            <a:r>
              <a:rPr lang="cs-CZ" dirty="0" smtClean="0"/>
              <a:t>.</a:t>
            </a:r>
          </a:p>
          <a:p>
            <a:r>
              <a:rPr lang="cs-CZ" dirty="0" smtClean="0"/>
              <a:t> </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a:p>
        </p:txBody>
      </p:sp>
    </p:spTree>
    <p:extLst>
      <p:ext uri="{BB962C8B-B14F-4D97-AF65-F5344CB8AC3E}">
        <p14:creationId xmlns:p14="http://schemas.microsoft.com/office/powerpoint/2010/main" val="223976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err="1"/>
              <a:t>E</a:t>
            </a:r>
            <a:r>
              <a:rPr lang="cs-CZ" dirty="0" err="1" smtClean="0"/>
              <a:t>timología</a:t>
            </a:r>
            <a:endParaRPr lang="cs-CZ" dirty="0"/>
          </a:p>
        </p:txBody>
      </p:sp>
      <p:sp>
        <p:nvSpPr>
          <p:cNvPr id="7" name="Zástupný symbol pro obsah 6"/>
          <p:cNvSpPr>
            <a:spLocks noGrp="1"/>
          </p:cNvSpPr>
          <p:nvPr>
            <p:ph idx="1"/>
          </p:nvPr>
        </p:nvSpPr>
        <p:spPr>
          <a:solidFill>
            <a:schemeClr val="accent5">
              <a:lumMod val="75000"/>
            </a:schemeClr>
          </a:solidFill>
          <a:ln>
            <a:solidFill>
              <a:schemeClr val="accent6">
                <a:lumMod val="75000"/>
              </a:schemeClr>
            </a:solidFill>
          </a:ln>
        </p:spPr>
        <p:txBody>
          <a:bodyPr/>
          <a:lstStyle/>
          <a:p>
            <a:r>
              <a:rPr lang="cs-CZ" dirty="0" smtClean="0"/>
              <a:t>DOS ETIMOLOGIAS:  </a:t>
            </a:r>
            <a:r>
              <a:rPr lang="cs-CZ" sz="4800" dirty="0" smtClean="0">
                <a:solidFill>
                  <a:srgbClr val="FF0000"/>
                </a:solidFill>
              </a:rPr>
              <a:t>SORGIN</a:t>
            </a:r>
          </a:p>
          <a:p>
            <a:pPr>
              <a:buFont typeface="Wingdings" panose="05000000000000000000" pitchFamily="2" charset="2"/>
              <a:buChar char="Ø"/>
            </a:pPr>
            <a:r>
              <a:rPr lang="cs-CZ" dirty="0" smtClean="0"/>
              <a:t>   </a:t>
            </a:r>
            <a:r>
              <a:rPr lang="cs-CZ" i="1" dirty="0" smtClean="0"/>
              <a:t>SOR</a:t>
            </a:r>
            <a:r>
              <a:rPr lang="cs-CZ" dirty="0" smtClean="0"/>
              <a:t> -CREAR-       /   -</a:t>
            </a:r>
            <a:r>
              <a:rPr lang="cs-CZ" i="1" dirty="0" smtClean="0"/>
              <a:t>GIN</a:t>
            </a:r>
            <a:r>
              <a:rPr lang="cs-CZ" dirty="0" smtClean="0"/>
              <a:t>  -SUFIJO VASCO-</a:t>
            </a:r>
          </a:p>
          <a:p>
            <a:pPr marL="0" indent="0">
              <a:buNone/>
            </a:pPr>
            <a:r>
              <a:rPr lang="cs-CZ" dirty="0"/>
              <a:t> </a:t>
            </a:r>
            <a:r>
              <a:rPr lang="cs-CZ" dirty="0" smtClean="0"/>
              <a:t>                         EL/LA QUE CREA</a:t>
            </a:r>
          </a:p>
          <a:p>
            <a:pPr marL="0" indent="0">
              <a:buNone/>
            </a:pPr>
            <a:endParaRPr lang="cs-CZ" dirty="0"/>
          </a:p>
          <a:p>
            <a:pPr lvl="0">
              <a:buFont typeface="Wingdings" panose="05000000000000000000" pitchFamily="2" charset="2"/>
              <a:buChar char="Ø"/>
            </a:pPr>
            <a:r>
              <a:rPr lang="cs-CZ" dirty="0" smtClean="0"/>
              <a:t>   SOR – </a:t>
            </a:r>
            <a:r>
              <a:rPr lang="cs-CZ" sz="1800" dirty="0" smtClean="0"/>
              <a:t>LATIN, </a:t>
            </a:r>
            <a:r>
              <a:rPr lang="cs-CZ" sz="1600" dirty="0" smtClean="0"/>
              <a:t>SUERTE    </a:t>
            </a:r>
            <a:r>
              <a:rPr lang="cs-CZ" dirty="0" smtClean="0">
                <a:solidFill>
                  <a:prstClr val="black"/>
                </a:solidFill>
              </a:rPr>
              <a:t>/   </a:t>
            </a:r>
            <a:r>
              <a:rPr lang="cs-CZ" dirty="0">
                <a:solidFill>
                  <a:prstClr val="black"/>
                </a:solidFill>
              </a:rPr>
              <a:t>-</a:t>
            </a:r>
            <a:r>
              <a:rPr lang="cs-CZ" i="1" dirty="0">
                <a:solidFill>
                  <a:prstClr val="black"/>
                </a:solidFill>
              </a:rPr>
              <a:t>GIN</a:t>
            </a:r>
            <a:r>
              <a:rPr lang="cs-CZ" dirty="0">
                <a:solidFill>
                  <a:prstClr val="black"/>
                </a:solidFill>
              </a:rPr>
              <a:t>  -SUFIJO </a:t>
            </a:r>
            <a:r>
              <a:rPr lang="cs-CZ" dirty="0" smtClean="0">
                <a:solidFill>
                  <a:prstClr val="black"/>
                </a:solidFill>
              </a:rPr>
              <a:t>VASCO-</a:t>
            </a:r>
          </a:p>
          <a:p>
            <a:pPr marL="0" lvl="0" indent="0">
              <a:buNone/>
            </a:pPr>
            <a:r>
              <a:rPr lang="cs-CZ" dirty="0">
                <a:solidFill>
                  <a:prstClr val="black"/>
                </a:solidFill>
              </a:rPr>
              <a:t> </a:t>
            </a:r>
            <a:r>
              <a:rPr lang="cs-CZ" dirty="0" smtClean="0">
                <a:solidFill>
                  <a:prstClr val="black"/>
                </a:solidFill>
              </a:rPr>
              <a:t>                        EL/LA QUE HACE LA SUERTE</a:t>
            </a:r>
            <a:endParaRPr lang="cs-CZ" dirty="0">
              <a:solidFill>
                <a:prstClr val="black"/>
              </a:solidFill>
            </a:endParaRPr>
          </a:p>
        </p:txBody>
      </p:sp>
    </p:spTree>
    <p:extLst>
      <p:ext uri="{BB962C8B-B14F-4D97-AF65-F5344CB8AC3E}">
        <p14:creationId xmlns:p14="http://schemas.microsoft.com/office/powerpoint/2010/main" val="363664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5">
              <a:lumMod val="75000"/>
            </a:schemeClr>
          </a:solidFill>
        </p:spPr>
        <p:txBody>
          <a:bodyPr/>
          <a:lstStyle/>
          <a:p>
            <a:r>
              <a:rPr lang="cs-CZ" dirty="0" err="1" smtClean="0"/>
              <a:t>Brujería</a:t>
            </a:r>
            <a:r>
              <a:rPr lang="cs-CZ" dirty="0" smtClean="0"/>
              <a:t> </a:t>
            </a:r>
            <a:r>
              <a:rPr lang="cs-CZ" dirty="0" err="1" smtClean="0"/>
              <a:t>vasca</a:t>
            </a:r>
            <a:endParaRPr lang="cs-CZ" dirty="0"/>
          </a:p>
        </p:txBody>
      </p:sp>
      <p:sp>
        <p:nvSpPr>
          <p:cNvPr id="3" name="Zástupný symbol pro obsah 2"/>
          <p:cNvSpPr>
            <a:spLocks noGrp="1"/>
          </p:cNvSpPr>
          <p:nvPr>
            <p:ph idx="1"/>
          </p:nvPr>
        </p:nvSpPr>
        <p:spPr>
          <a:solidFill>
            <a:schemeClr val="bg1"/>
          </a:solidFill>
          <a:ln>
            <a:solidFill>
              <a:schemeClr val="accent6">
                <a:lumMod val="75000"/>
              </a:schemeClr>
            </a:solidFill>
          </a:ln>
        </p:spPr>
        <p:txBody>
          <a:bodyPr/>
          <a:lstStyle/>
          <a:p>
            <a:r>
              <a:rPr lang="cs-CZ" dirty="0" smtClean="0"/>
              <a:t>La </a:t>
            </a:r>
            <a:r>
              <a:rPr lang="cs-CZ" dirty="0" err="1" smtClean="0"/>
              <a:t>brujería</a:t>
            </a:r>
            <a:r>
              <a:rPr lang="cs-CZ" dirty="0" smtClean="0"/>
              <a:t> </a:t>
            </a:r>
            <a:r>
              <a:rPr lang="cs-CZ" dirty="0" err="1" smtClean="0"/>
              <a:t>vasca</a:t>
            </a:r>
            <a:r>
              <a:rPr lang="cs-CZ" dirty="0" smtClean="0"/>
              <a:t> </a:t>
            </a:r>
            <a:r>
              <a:rPr lang="cs-CZ" dirty="0" err="1" smtClean="0"/>
              <a:t>aparece</a:t>
            </a:r>
            <a:r>
              <a:rPr lang="cs-CZ" dirty="0" smtClean="0"/>
              <a:t> </a:t>
            </a:r>
            <a:r>
              <a:rPr lang="cs-CZ" dirty="0" err="1" smtClean="0"/>
              <a:t>ligada</a:t>
            </a:r>
            <a:r>
              <a:rPr lang="cs-CZ" dirty="0" smtClean="0"/>
              <a:t> a la </a:t>
            </a:r>
            <a:r>
              <a:rPr lang="cs-CZ" dirty="0" err="1" smtClean="0"/>
              <a:t>situación</a:t>
            </a:r>
            <a:r>
              <a:rPr lang="cs-CZ" dirty="0" smtClean="0"/>
              <a:t> </a:t>
            </a:r>
            <a:r>
              <a:rPr lang="cs-CZ" dirty="0" err="1" smtClean="0"/>
              <a:t>social</a:t>
            </a:r>
            <a:r>
              <a:rPr lang="cs-CZ" dirty="0" smtClean="0"/>
              <a:t> </a:t>
            </a:r>
            <a:r>
              <a:rPr lang="cs-CZ" dirty="0" err="1" smtClean="0"/>
              <a:t>del</a:t>
            </a:r>
            <a:r>
              <a:rPr lang="cs-CZ" dirty="0" smtClean="0"/>
              <a:t> </a:t>
            </a:r>
            <a:r>
              <a:rPr lang="cs-CZ" dirty="0" err="1" smtClean="0"/>
              <a:t>país</a:t>
            </a:r>
            <a:r>
              <a:rPr lang="cs-CZ" dirty="0" smtClean="0"/>
              <a:t> y </a:t>
            </a:r>
            <a:r>
              <a:rPr lang="cs-CZ" dirty="0" err="1" smtClean="0"/>
              <a:t>adherida</a:t>
            </a:r>
            <a:r>
              <a:rPr lang="cs-CZ" dirty="0" smtClean="0"/>
              <a:t> a una </a:t>
            </a:r>
            <a:r>
              <a:rPr lang="cs-CZ" dirty="0" err="1" smtClean="0"/>
              <a:t>tradición</a:t>
            </a:r>
            <a:r>
              <a:rPr lang="cs-CZ" dirty="0" smtClean="0"/>
              <a:t> de </a:t>
            </a:r>
            <a:r>
              <a:rPr lang="cs-CZ" dirty="0" err="1" smtClean="0"/>
              <a:t>paganismo</a:t>
            </a:r>
            <a:r>
              <a:rPr lang="cs-CZ" dirty="0" smtClean="0"/>
              <a:t>.</a:t>
            </a:r>
          </a:p>
          <a:p>
            <a:r>
              <a:rPr lang="cs-CZ" dirty="0" smtClean="0"/>
              <a:t>Los </a:t>
            </a:r>
            <a:r>
              <a:rPr lang="cs-CZ" dirty="0" err="1" smtClean="0"/>
              <a:t>vascos</a:t>
            </a:r>
            <a:r>
              <a:rPr lang="cs-CZ" dirty="0" smtClean="0"/>
              <a:t> </a:t>
            </a:r>
            <a:r>
              <a:rPr lang="cs-CZ" dirty="0" err="1" smtClean="0"/>
              <a:t>eran</a:t>
            </a:r>
            <a:r>
              <a:rPr lang="cs-CZ" dirty="0" smtClean="0"/>
              <a:t> </a:t>
            </a:r>
            <a:r>
              <a:rPr lang="cs-CZ" dirty="0" err="1" smtClean="0"/>
              <a:t>gentiles</a:t>
            </a:r>
            <a:r>
              <a:rPr lang="cs-CZ" dirty="0" smtClean="0"/>
              <a:t>.</a:t>
            </a:r>
          </a:p>
          <a:p>
            <a:r>
              <a:rPr lang="cs-CZ" dirty="0" smtClean="0"/>
              <a:t>1466, </a:t>
            </a:r>
            <a:r>
              <a:rPr lang="cs-CZ" dirty="0" err="1" smtClean="0"/>
              <a:t>gipuzkoa</a:t>
            </a:r>
            <a:r>
              <a:rPr lang="cs-CZ" dirty="0" smtClean="0"/>
              <a:t>. El </a:t>
            </a:r>
            <a:r>
              <a:rPr lang="cs-CZ" dirty="0" err="1" smtClean="0"/>
              <a:t>rey</a:t>
            </a:r>
            <a:r>
              <a:rPr lang="cs-CZ" dirty="0" smtClean="0"/>
              <a:t> de </a:t>
            </a:r>
            <a:r>
              <a:rPr lang="cs-CZ" dirty="0" err="1" smtClean="0"/>
              <a:t>Castilla</a:t>
            </a:r>
            <a:r>
              <a:rPr lang="cs-CZ" dirty="0" smtClean="0"/>
              <a:t> Enrique IV </a:t>
            </a:r>
          </a:p>
          <a:p>
            <a:pPr marL="0" indent="0">
              <a:buNone/>
            </a:pPr>
            <a:r>
              <a:rPr lang="cs-CZ" dirty="0" err="1" smtClean="0"/>
              <a:t>Autoriza</a:t>
            </a:r>
            <a:r>
              <a:rPr lang="cs-CZ" dirty="0" smtClean="0"/>
              <a:t> a los </a:t>
            </a:r>
            <a:r>
              <a:rPr lang="cs-CZ" dirty="0" err="1" smtClean="0"/>
              <a:t>alcaldes</a:t>
            </a:r>
            <a:r>
              <a:rPr lang="cs-CZ" dirty="0" smtClean="0"/>
              <a:t> para </a:t>
            </a:r>
            <a:r>
              <a:rPr lang="cs-CZ" dirty="0" err="1" smtClean="0"/>
              <a:t>que</a:t>
            </a:r>
            <a:r>
              <a:rPr lang="cs-CZ" dirty="0" smtClean="0"/>
              <a:t> </a:t>
            </a:r>
            <a:r>
              <a:rPr lang="cs-CZ" dirty="0" err="1" smtClean="0"/>
              <a:t>puedan</a:t>
            </a:r>
            <a:r>
              <a:rPr lang="cs-CZ" dirty="0" smtClean="0"/>
              <a:t> </a:t>
            </a:r>
            <a:r>
              <a:rPr lang="cs-CZ" dirty="0" err="1" smtClean="0"/>
              <a:t>sentenciar</a:t>
            </a:r>
            <a:r>
              <a:rPr lang="cs-CZ" dirty="0" smtClean="0"/>
              <a:t> y </a:t>
            </a:r>
            <a:r>
              <a:rPr lang="cs-CZ" dirty="0" err="1" smtClean="0"/>
              <a:t>ejecutar</a:t>
            </a:r>
            <a:r>
              <a:rPr lang="cs-CZ" dirty="0" smtClean="0"/>
              <a:t> sin </a:t>
            </a:r>
            <a:r>
              <a:rPr lang="cs-CZ" dirty="0" err="1" smtClean="0"/>
              <a:t>posibilidad</a:t>
            </a:r>
            <a:r>
              <a:rPr lang="cs-CZ" dirty="0" smtClean="0"/>
              <a:t> de </a:t>
            </a:r>
            <a:r>
              <a:rPr lang="cs-CZ" dirty="0" err="1" smtClean="0"/>
              <a:t>apelación</a:t>
            </a:r>
            <a:r>
              <a:rPr lang="cs-CZ" dirty="0" smtClean="0"/>
              <a:t> en </a:t>
            </a:r>
            <a:r>
              <a:rPr lang="cs-CZ" dirty="0" err="1" smtClean="0"/>
              <a:t>casos</a:t>
            </a:r>
            <a:r>
              <a:rPr lang="cs-CZ" dirty="0" smtClean="0"/>
              <a:t> de </a:t>
            </a:r>
            <a:r>
              <a:rPr lang="cs-CZ" dirty="0" err="1" smtClean="0"/>
              <a:t>Brujería</a:t>
            </a:r>
            <a:r>
              <a:rPr lang="cs-CZ" dirty="0" smtClean="0"/>
              <a:t>.</a:t>
            </a:r>
            <a:endParaRPr lang="cs-CZ" dirty="0"/>
          </a:p>
        </p:txBody>
      </p:sp>
    </p:spTree>
    <p:extLst>
      <p:ext uri="{BB962C8B-B14F-4D97-AF65-F5344CB8AC3E}">
        <p14:creationId xmlns:p14="http://schemas.microsoft.com/office/powerpoint/2010/main" val="417092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5">
              <a:lumMod val="75000"/>
            </a:schemeClr>
          </a:solidFill>
        </p:spPr>
        <p:txBody>
          <a:bodyPr/>
          <a:lstStyle/>
          <a:p>
            <a:r>
              <a:rPr lang="cs-CZ" dirty="0" smtClean="0"/>
              <a:t>SIGLO XVI</a:t>
            </a:r>
            <a:endParaRPr lang="cs-CZ" dirty="0"/>
          </a:p>
        </p:txBody>
      </p:sp>
      <p:sp>
        <p:nvSpPr>
          <p:cNvPr id="3" name="Zástupný symbol pro obsah 2"/>
          <p:cNvSpPr>
            <a:spLocks noGrp="1"/>
          </p:cNvSpPr>
          <p:nvPr>
            <p:ph idx="1"/>
          </p:nvPr>
        </p:nvSpPr>
        <p:spPr>
          <a:solidFill>
            <a:schemeClr val="bg1"/>
          </a:solidFill>
          <a:ln>
            <a:solidFill>
              <a:schemeClr val="accent6">
                <a:lumMod val="75000"/>
              </a:schemeClr>
            </a:solidFill>
          </a:ln>
        </p:spPr>
        <p:txBody>
          <a:bodyPr/>
          <a:lstStyle/>
          <a:p>
            <a:r>
              <a:rPr lang="cs-CZ" dirty="0" smtClean="0"/>
              <a:t>1500, Sierra de </a:t>
            </a:r>
            <a:r>
              <a:rPr lang="cs-CZ" dirty="0" err="1" smtClean="0"/>
              <a:t>Anboto</a:t>
            </a:r>
            <a:r>
              <a:rPr lang="cs-CZ" dirty="0" smtClean="0"/>
              <a:t>.</a:t>
            </a:r>
          </a:p>
          <a:p>
            <a:pPr algn="ctr"/>
            <a:r>
              <a:rPr lang="cs-CZ" sz="2400" i="1" dirty="0" smtClean="0"/>
              <a:t>      </a:t>
            </a:r>
            <a:r>
              <a:rPr lang="cs-CZ" sz="2400" i="1" dirty="0" err="1" smtClean="0"/>
              <a:t>Dama</a:t>
            </a:r>
            <a:r>
              <a:rPr lang="cs-CZ" sz="2400" i="1" dirty="0" smtClean="0"/>
              <a:t> de </a:t>
            </a:r>
            <a:r>
              <a:rPr lang="cs-CZ" sz="2400" i="1" dirty="0" err="1" smtClean="0"/>
              <a:t>Anboto</a:t>
            </a:r>
            <a:endParaRPr lang="cs-CZ" sz="2400" i="1" dirty="0" smtClean="0"/>
          </a:p>
          <a:p>
            <a:pPr algn="ctr"/>
            <a:r>
              <a:rPr lang="cs-CZ" sz="2400" i="1" dirty="0" err="1" smtClean="0"/>
              <a:t>Rituales</a:t>
            </a:r>
            <a:r>
              <a:rPr lang="cs-CZ" sz="2400" i="1" dirty="0" smtClean="0"/>
              <a:t> de </a:t>
            </a:r>
            <a:r>
              <a:rPr lang="cs-CZ" sz="2400" i="1" dirty="0" err="1" smtClean="0"/>
              <a:t>adoración</a:t>
            </a:r>
            <a:r>
              <a:rPr lang="cs-CZ" sz="2400" i="1" dirty="0" smtClean="0"/>
              <a:t> al </a:t>
            </a:r>
            <a:r>
              <a:rPr lang="cs-CZ" sz="2400" i="1" dirty="0" err="1" smtClean="0"/>
              <a:t>diablo</a:t>
            </a:r>
            <a:r>
              <a:rPr lang="cs-CZ" sz="2400" i="1" dirty="0" smtClean="0"/>
              <a:t> / macho </a:t>
            </a:r>
            <a:r>
              <a:rPr lang="cs-CZ" sz="2400" i="1" dirty="0" err="1" smtClean="0"/>
              <a:t>cabrío</a:t>
            </a:r>
            <a:endParaRPr lang="cs-CZ" sz="2400" i="1" dirty="0" smtClean="0"/>
          </a:p>
          <a:p>
            <a:r>
              <a:rPr lang="cs-CZ" dirty="0" smtClean="0"/>
              <a:t>1517,  </a:t>
            </a:r>
            <a:r>
              <a:rPr lang="cs-CZ" i="1" dirty="0" err="1" smtClean="0"/>
              <a:t>tractatus</a:t>
            </a:r>
            <a:r>
              <a:rPr lang="cs-CZ" i="1" dirty="0" smtClean="0"/>
              <a:t> de </a:t>
            </a:r>
            <a:r>
              <a:rPr lang="cs-CZ" i="1" dirty="0" err="1" smtClean="0"/>
              <a:t>Superstitionibus</a:t>
            </a:r>
            <a:r>
              <a:rPr lang="cs-CZ" i="1" dirty="0" smtClean="0"/>
              <a:t>.</a:t>
            </a:r>
          </a:p>
          <a:p>
            <a:r>
              <a:rPr lang="cs-CZ" i="1" dirty="0" smtClean="0"/>
              <a:t>1527, Navarra.</a:t>
            </a:r>
          </a:p>
          <a:p>
            <a:pPr algn="ctr"/>
            <a:r>
              <a:rPr lang="cs-CZ" sz="2400" i="1" dirty="0" err="1" smtClean="0"/>
              <a:t>Inquisidor</a:t>
            </a:r>
            <a:r>
              <a:rPr lang="cs-CZ" sz="2400" i="1" dirty="0" smtClean="0"/>
              <a:t> </a:t>
            </a:r>
            <a:r>
              <a:rPr lang="cs-CZ" sz="2400" i="1" dirty="0" err="1" smtClean="0"/>
              <a:t>Avellaneda</a:t>
            </a:r>
            <a:endParaRPr lang="cs-CZ" sz="2400" i="1" dirty="0" smtClean="0"/>
          </a:p>
          <a:p>
            <a:pPr algn="ctr"/>
            <a:r>
              <a:rPr lang="cs-CZ" sz="2400" i="1" dirty="0" smtClean="0"/>
              <a:t>Es una </a:t>
            </a:r>
            <a:r>
              <a:rPr lang="cs-CZ" sz="2400" i="1" dirty="0" err="1" smtClean="0"/>
              <a:t>inversión</a:t>
            </a:r>
            <a:r>
              <a:rPr lang="cs-CZ" sz="2400" i="1" dirty="0" smtClean="0"/>
              <a:t> de los </a:t>
            </a:r>
            <a:r>
              <a:rPr lang="cs-CZ" sz="2400" i="1" dirty="0" err="1" smtClean="0"/>
              <a:t>valores</a:t>
            </a:r>
            <a:r>
              <a:rPr lang="cs-CZ" sz="2400" i="1" dirty="0" smtClean="0"/>
              <a:t> </a:t>
            </a:r>
            <a:r>
              <a:rPr lang="cs-CZ" sz="2400" i="1" dirty="0" err="1" smtClean="0"/>
              <a:t>latinos</a:t>
            </a:r>
            <a:r>
              <a:rPr lang="cs-CZ" sz="2400" i="1" dirty="0" smtClean="0"/>
              <a:t>.</a:t>
            </a:r>
          </a:p>
          <a:p>
            <a:pPr marL="0" indent="0">
              <a:buNone/>
            </a:pPr>
            <a:r>
              <a:rPr lang="cs-CZ" sz="2400" i="1" dirty="0" smtClean="0"/>
              <a:t>1527,1528,1538,1555…</a:t>
            </a:r>
            <a:endParaRPr lang="cs-CZ" sz="2400" i="1" dirty="0"/>
          </a:p>
        </p:txBody>
      </p:sp>
    </p:spTree>
    <p:extLst>
      <p:ext uri="{BB962C8B-B14F-4D97-AF65-F5344CB8AC3E}">
        <p14:creationId xmlns:p14="http://schemas.microsoft.com/office/powerpoint/2010/main" val="45139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5">
              <a:lumMod val="75000"/>
            </a:schemeClr>
          </a:solidFill>
        </p:spPr>
        <p:txBody>
          <a:bodyPr/>
          <a:lstStyle/>
          <a:p>
            <a:r>
              <a:rPr lang="cs-CZ" dirty="0" smtClean="0"/>
              <a:t>SIGLO XVII</a:t>
            </a:r>
            <a:endParaRPr lang="cs-CZ" dirty="0"/>
          </a:p>
        </p:txBody>
      </p:sp>
      <p:sp>
        <p:nvSpPr>
          <p:cNvPr id="3" name="Zástupný symbol pro obsah 2"/>
          <p:cNvSpPr>
            <a:spLocks noGrp="1"/>
          </p:cNvSpPr>
          <p:nvPr>
            <p:ph idx="1"/>
          </p:nvPr>
        </p:nvSpPr>
        <p:spPr>
          <a:solidFill>
            <a:schemeClr val="bg1"/>
          </a:solidFill>
          <a:ln>
            <a:solidFill>
              <a:schemeClr val="accent6">
                <a:lumMod val="75000"/>
              </a:schemeClr>
            </a:solidFill>
          </a:ln>
        </p:spPr>
        <p:txBody>
          <a:bodyPr/>
          <a:lstStyle/>
          <a:p>
            <a:r>
              <a:rPr lang="cs-CZ" sz="3600" dirty="0" err="1" smtClean="0"/>
              <a:t>Pierre</a:t>
            </a:r>
            <a:r>
              <a:rPr lang="cs-CZ" sz="3600" dirty="0" smtClean="0"/>
              <a:t> de </a:t>
            </a:r>
            <a:r>
              <a:rPr lang="cs-CZ" sz="3600" dirty="0" err="1" smtClean="0"/>
              <a:t>Lancre</a:t>
            </a:r>
            <a:r>
              <a:rPr lang="cs-CZ" sz="3600" dirty="0" smtClean="0"/>
              <a:t>.</a:t>
            </a:r>
          </a:p>
          <a:p>
            <a:r>
              <a:rPr lang="es-ES" sz="1800" i="1" dirty="0" smtClean="0"/>
              <a:t>Tableau de l'inconstance des mauvais anges et démons (</a:t>
            </a:r>
            <a:r>
              <a:rPr lang="es-ES" sz="1800" i="1" dirty="0" smtClean="0">
                <a:hlinkClick r:id="rId2" tooltip="1612"/>
              </a:rPr>
              <a:t>1612</a:t>
            </a:r>
            <a:r>
              <a:rPr lang="es-ES" sz="1800" i="1" dirty="0" smtClean="0"/>
              <a:t>)</a:t>
            </a:r>
          </a:p>
          <a:p>
            <a:r>
              <a:rPr lang="es-ES" sz="1800" i="1" dirty="0" smtClean="0"/>
              <a:t>Incrédulité et mescréance du sortilège plainement convaincue (</a:t>
            </a:r>
            <a:r>
              <a:rPr lang="es-ES" sz="1800" i="1" dirty="0" smtClean="0">
                <a:hlinkClick r:id="rId3" tooltip="1622"/>
              </a:rPr>
              <a:t>1622</a:t>
            </a:r>
            <a:r>
              <a:rPr lang="es-ES" sz="1800" i="1" dirty="0" smtClean="0"/>
              <a:t>)</a:t>
            </a:r>
          </a:p>
          <a:p>
            <a:r>
              <a:rPr lang="cs-CZ" sz="2400" dirty="0" smtClean="0"/>
              <a:t>80 </a:t>
            </a:r>
            <a:r>
              <a:rPr lang="cs-CZ" sz="2400" dirty="0" err="1" smtClean="0"/>
              <a:t>supuestas</a:t>
            </a:r>
            <a:r>
              <a:rPr lang="cs-CZ" sz="2400" dirty="0" smtClean="0"/>
              <a:t> </a:t>
            </a:r>
            <a:r>
              <a:rPr lang="cs-CZ" sz="2400" dirty="0" err="1" smtClean="0"/>
              <a:t>brujas</a:t>
            </a:r>
            <a:r>
              <a:rPr lang="cs-CZ" sz="2400" dirty="0" smtClean="0"/>
              <a:t> </a:t>
            </a:r>
            <a:r>
              <a:rPr lang="cs-CZ" sz="2400" dirty="0" err="1" smtClean="0"/>
              <a:t>fueron</a:t>
            </a:r>
            <a:r>
              <a:rPr lang="cs-CZ" sz="2400" dirty="0" smtClean="0"/>
              <a:t> </a:t>
            </a:r>
            <a:r>
              <a:rPr lang="cs-CZ" sz="2400" dirty="0" err="1" smtClean="0"/>
              <a:t>quemadas</a:t>
            </a:r>
            <a:r>
              <a:rPr lang="cs-CZ" dirty="0" smtClean="0"/>
              <a:t>.</a:t>
            </a:r>
          </a:p>
          <a:p>
            <a:r>
              <a:rPr lang="cs-CZ" sz="3600" dirty="0" smtClean="0"/>
              <a:t>Las </a:t>
            </a:r>
            <a:r>
              <a:rPr lang="cs-CZ" sz="3600" dirty="0" err="1" smtClean="0"/>
              <a:t>brujas</a:t>
            </a:r>
            <a:r>
              <a:rPr lang="cs-CZ" sz="3600" dirty="0" smtClean="0"/>
              <a:t> de </a:t>
            </a:r>
            <a:r>
              <a:rPr lang="cs-CZ" sz="3600" dirty="0" err="1" smtClean="0"/>
              <a:t>Zugarramurdi</a:t>
            </a:r>
            <a:r>
              <a:rPr lang="cs-CZ" sz="3600" dirty="0"/>
              <a:t> </a:t>
            </a:r>
            <a:r>
              <a:rPr lang="cs-CZ" sz="3600" dirty="0" smtClean="0"/>
              <a:t>,1610.</a:t>
            </a:r>
          </a:p>
          <a:p>
            <a:r>
              <a:rPr lang="cs-CZ" sz="2400" dirty="0" smtClean="0"/>
              <a:t>29 </a:t>
            </a:r>
            <a:r>
              <a:rPr lang="cs-CZ" sz="2400" dirty="0" err="1" smtClean="0"/>
              <a:t>acusados</a:t>
            </a:r>
            <a:r>
              <a:rPr lang="cs-CZ" sz="2400" dirty="0" smtClean="0"/>
              <a:t>, 5 </a:t>
            </a:r>
            <a:r>
              <a:rPr lang="cs-CZ" sz="2400" dirty="0" err="1" smtClean="0"/>
              <a:t>fueron</a:t>
            </a:r>
            <a:r>
              <a:rPr lang="cs-CZ" sz="2400" dirty="0" smtClean="0"/>
              <a:t> </a:t>
            </a:r>
            <a:r>
              <a:rPr lang="cs-CZ" sz="2400" dirty="0" err="1" smtClean="0"/>
              <a:t>quemados</a:t>
            </a:r>
            <a:r>
              <a:rPr lang="cs-CZ" sz="2400" dirty="0" smtClean="0"/>
              <a:t> </a:t>
            </a:r>
            <a:r>
              <a:rPr lang="cs-CZ" sz="2400" dirty="0" err="1" smtClean="0"/>
              <a:t>vivos</a:t>
            </a:r>
            <a:r>
              <a:rPr lang="cs-CZ" sz="2400" dirty="0" smtClean="0"/>
              <a:t> y </a:t>
            </a:r>
            <a:r>
              <a:rPr lang="cs-CZ" sz="2400" dirty="0" err="1" smtClean="0"/>
              <a:t>otros</a:t>
            </a:r>
            <a:r>
              <a:rPr lang="cs-CZ" sz="2400" dirty="0" smtClean="0"/>
              <a:t> 5 </a:t>
            </a:r>
            <a:r>
              <a:rPr lang="cs-CZ" sz="2400" dirty="0" err="1" smtClean="0"/>
              <a:t>murieron</a:t>
            </a:r>
            <a:r>
              <a:rPr lang="cs-CZ" sz="2400" dirty="0" smtClean="0"/>
              <a:t> en </a:t>
            </a:r>
            <a:r>
              <a:rPr lang="cs-CZ" sz="2400" dirty="0" err="1" smtClean="0"/>
              <a:t>prisión</a:t>
            </a:r>
            <a:r>
              <a:rPr lang="cs-CZ" sz="2400" dirty="0" smtClean="0"/>
              <a:t>.</a:t>
            </a:r>
          </a:p>
          <a:p>
            <a:r>
              <a:rPr lang="cs-CZ" sz="2400" dirty="0" err="1" smtClean="0"/>
              <a:t>Alonso</a:t>
            </a:r>
            <a:r>
              <a:rPr lang="cs-CZ" sz="2400" dirty="0" smtClean="0"/>
              <a:t> de </a:t>
            </a:r>
            <a:r>
              <a:rPr lang="cs-CZ" sz="2400" dirty="0" err="1" smtClean="0"/>
              <a:t>Salazar</a:t>
            </a:r>
            <a:r>
              <a:rPr lang="cs-CZ" sz="2400" dirty="0" smtClean="0"/>
              <a:t> y </a:t>
            </a:r>
            <a:r>
              <a:rPr lang="cs-CZ" sz="2400" dirty="0" err="1" smtClean="0"/>
              <a:t>Frías</a:t>
            </a:r>
            <a:r>
              <a:rPr lang="cs-CZ" sz="2400" dirty="0" smtClean="0"/>
              <a:t>.</a:t>
            </a:r>
          </a:p>
          <a:p>
            <a:pPr marL="0" indent="0">
              <a:buNone/>
            </a:pPr>
            <a:r>
              <a:rPr lang="cs-CZ" sz="2400" dirty="0"/>
              <a:t> </a:t>
            </a:r>
            <a:r>
              <a:rPr lang="cs-CZ" sz="2400" dirty="0" smtClean="0"/>
              <a:t>       - son </a:t>
            </a:r>
            <a:r>
              <a:rPr lang="cs-CZ" sz="2400" dirty="0" err="1" smtClean="0"/>
              <a:t>historias</a:t>
            </a:r>
            <a:r>
              <a:rPr lang="cs-CZ" sz="2400" dirty="0" smtClean="0"/>
              <a:t> </a:t>
            </a:r>
            <a:r>
              <a:rPr lang="cs-CZ" sz="2400" dirty="0" err="1" smtClean="0"/>
              <a:t>inverosímiles</a:t>
            </a:r>
            <a:r>
              <a:rPr lang="cs-CZ" sz="2400" dirty="0" smtClean="0"/>
              <a:t> y </a:t>
            </a:r>
            <a:r>
              <a:rPr lang="cs-CZ" sz="2400" dirty="0" err="1" smtClean="0"/>
              <a:t>ridículas</a:t>
            </a:r>
            <a:r>
              <a:rPr lang="cs-CZ" sz="2400" dirty="0" smtClean="0"/>
              <a:t>.</a:t>
            </a:r>
            <a:endParaRPr lang="cs-CZ" sz="2400" dirty="0"/>
          </a:p>
        </p:txBody>
      </p:sp>
    </p:spTree>
    <p:extLst>
      <p:ext uri="{BB962C8B-B14F-4D97-AF65-F5344CB8AC3E}">
        <p14:creationId xmlns:p14="http://schemas.microsoft.com/office/powerpoint/2010/main" val="119176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068960"/>
            <a:ext cx="3528392" cy="358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558" y="3420190"/>
            <a:ext cx="4176465" cy="3096344"/>
          </a:xfrm>
          <a:prstGeom prst="rect">
            <a:avLst/>
          </a:prstGeom>
          <a:solidFill>
            <a:schemeClr val="accent4">
              <a:lumMod val="40000"/>
              <a:lumOff val="60000"/>
            </a:schemeClr>
          </a:solidFill>
          <a:ln>
            <a:noFill/>
          </a:ln>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8615058"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04357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696</Words>
  <Application>Microsoft Office PowerPoint</Application>
  <PresentationFormat>Předvádění na obrazovce (4:3)</PresentationFormat>
  <Paragraphs>53</Paragraphs>
  <Slides>10</Slides>
  <Notes>1</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systému Office</vt:lpstr>
      <vt:lpstr>SORGINAK- LAS BRUJAS</vt:lpstr>
      <vt:lpstr>Sorginak</vt:lpstr>
      <vt:lpstr>La vestimenta de las brujas</vt:lpstr>
      <vt:lpstr>Sorginak</vt:lpstr>
      <vt:lpstr>Etimología</vt:lpstr>
      <vt:lpstr>Brujería vasca</vt:lpstr>
      <vt:lpstr>SIGLO XVI</vt:lpstr>
      <vt:lpstr>SIGLO XVII</vt:lpstr>
      <vt:lpstr>Prezentace aplikace PowerPoint</vt:lpstr>
      <vt:lpstr>Tradiciones Vascas</vt:lpstr>
    </vt:vector>
  </TitlesOfParts>
  <Company>UVT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SORGINAK- LAS BRUJAS</dc:title>
  <dc:creator>Nagore Jimenez Bua</dc:creator>
  <cp:lastModifiedBy>Nagore Jimenez Bua</cp:lastModifiedBy>
  <cp:revision>10</cp:revision>
  <dcterms:created xsi:type="dcterms:W3CDTF">2014-10-03T11:10:23Z</dcterms:created>
  <dcterms:modified xsi:type="dcterms:W3CDTF">2014-10-10T14:33:11Z</dcterms:modified>
</cp:coreProperties>
</file>