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1581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4571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99776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8460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30251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85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84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98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350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136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25745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23.9.2014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D21D778-B565-4D7E-94D7-64010A445B68}" type="datetimeFigureOut">
              <a:rPr lang="en-US" smtClean="0"/>
              <a:pPr/>
              <a:t>9/23/2014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568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6600" dirty="0" err="1" smtClean="0"/>
              <a:t>Euskara</a:t>
            </a:r>
            <a:endParaRPr lang="cs-CZ" sz="6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Lengua</a:t>
            </a:r>
            <a:r>
              <a:rPr lang="cs-CZ" dirty="0" smtClean="0"/>
              <a:t> </a:t>
            </a:r>
            <a:r>
              <a:rPr lang="cs-CZ" dirty="0" err="1" smtClean="0"/>
              <a:t>genéticamente</a:t>
            </a:r>
            <a:r>
              <a:rPr lang="cs-CZ" dirty="0" smtClean="0"/>
              <a:t> </a:t>
            </a:r>
            <a:r>
              <a:rPr lang="cs-CZ" dirty="0" err="1" smtClean="0"/>
              <a:t>aislada</a:t>
            </a:r>
            <a:r>
              <a:rPr lang="cs-CZ" dirty="0" smtClean="0"/>
              <a:t>.</a:t>
            </a:r>
          </a:p>
          <a:p>
            <a:r>
              <a:rPr lang="cs-CZ" dirty="0" smtClean="0"/>
              <a:t>No es la </a:t>
            </a:r>
            <a:r>
              <a:rPr lang="cs-CZ" dirty="0" err="1"/>
              <a:t>ú</a:t>
            </a:r>
            <a:r>
              <a:rPr lang="cs-CZ" dirty="0" err="1" smtClean="0"/>
              <a:t>nica</a:t>
            </a:r>
            <a:r>
              <a:rPr lang="cs-CZ" dirty="0" smtClean="0"/>
              <a:t>, pero si </a:t>
            </a:r>
            <a:r>
              <a:rPr lang="cs-CZ" dirty="0" err="1" smtClean="0"/>
              <a:t>que</a:t>
            </a:r>
            <a:r>
              <a:rPr lang="cs-CZ" dirty="0" smtClean="0"/>
              <a:t> es la </a:t>
            </a:r>
            <a:r>
              <a:rPr lang="cs-CZ" dirty="0" err="1" smtClean="0"/>
              <a:t>única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encuentra</a:t>
            </a:r>
            <a:r>
              <a:rPr lang="cs-CZ" dirty="0" smtClean="0"/>
              <a:t> en el </a:t>
            </a:r>
            <a:r>
              <a:rPr lang="cs-CZ" dirty="0" err="1" smtClean="0"/>
              <a:t>este</a:t>
            </a:r>
            <a:r>
              <a:rPr lang="cs-CZ" dirty="0" smtClean="0"/>
              <a:t> de </a:t>
            </a:r>
            <a:r>
              <a:rPr lang="cs-CZ" dirty="0" err="1" smtClean="0"/>
              <a:t>europa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73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Euskara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Reducida</a:t>
            </a:r>
            <a:r>
              <a:rPr lang="cs-CZ" dirty="0" smtClean="0"/>
              <a:t> </a:t>
            </a:r>
            <a:r>
              <a:rPr lang="cs-CZ" dirty="0" err="1" smtClean="0"/>
              <a:t>extension</a:t>
            </a:r>
            <a:endParaRPr lang="cs-CZ" dirty="0" smtClean="0"/>
          </a:p>
          <a:p>
            <a:r>
              <a:rPr lang="cs-CZ" dirty="0" err="1" smtClean="0"/>
              <a:t>Extremo</a:t>
            </a:r>
            <a:r>
              <a:rPr lang="cs-CZ" dirty="0" smtClean="0"/>
              <a:t> </a:t>
            </a:r>
            <a:r>
              <a:rPr lang="cs-CZ" dirty="0" err="1" smtClean="0"/>
              <a:t>occidental</a:t>
            </a:r>
            <a:r>
              <a:rPr lang="cs-CZ" dirty="0" smtClean="0"/>
              <a:t> de la </a:t>
            </a:r>
            <a:r>
              <a:rPr lang="cs-CZ" dirty="0" err="1" smtClean="0"/>
              <a:t>cadena</a:t>
            </a:r>
            <a:r>
              <a:rPr lang="cs-CZ" dirty="0" smtClean="0"/>
              <a:t> </a:t>
            </a:r>
            <a:r>
              <a:rPr lang="cs-CZ" dirty="0" err="1" smtClean="0"/>
              <a:t>pirenaica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estados</a:t>
            </a:r>
            <a:endParaRPr lang="cs-CZ" dirty="0" smtClean="0"/>
          </a:p>
          <a:p>
            <a:r>
              <a:rPr lang="cs-CZ" dirty="0" smtClean="0"/>
              <a:t>652.000 </a:t>
            </a:r>
            <a:r>
              <a:rPr lang="cs-CZ" dirty="0" err="1" smtClean="0"/>
              <a:t>hablantes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70.000 – </a:t>
            </a:r>
            <a:r>
              <a:rPr lang="cs-CZ" dirty="0" err="1" smtClean="0"/>
              <a:t>iparralde</a:t>
            </a:r>
            <a:r>
              <a:rPr lang="cs-CZ" dirty="0" smtClean="0"/>
              <a:t>        582.000 - </a:t>
            </a:r>
            <a:r>
              <a:rPr lang="cs-CZ" dirty="0" err="1" smtClean="0"/>
              <a:t>hegoalde</a:t>
            </a:r>
            <a:r>
              <a:rPr lang="cs-CZ" dirty="0" smtClean="0"/>
              <a:t>   </a:t>
            </a:r>
          </a:p>
          <a:p>
            <a:r>
              <a:rPr lang="cs-CZ" dirty="0" err="1" smtClean="0"/>
              <a:t>Fuera</a:t>
            </a:r>
            <a:r>
              <a:rPr lang="cs-CZ" dirty="0" smtClean="0"/>
              <a:t> de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territorio</a:t>
            </a:r>
            <a:r>
              <a:rPr lang="cs-CZ" dirty="0" smtClean="0"/>
              <a:t> </a:t>
            </a:r>
            <a:r>
              <a:rPr lang="cs-CZ" dirty="0" err="1" smtClean="0"/>
              <a:t>hay</a:t>
            </a:r>
            <a:r>
              <a:rPr lang="cs-CZ" dirty="0" smtClean="0"/>
              <a:t> unos 100.000 </a:t>
            </a:r>
            <a:r>
              <a:rPr lang="cs-CZ" dirty="0" err="1" smtClean="0"/>
              <a:t>hablantes</a:t>
            </a:r>
            <a:r>
              <a:rPr lang="cs-CZ" dirty="0" smtClean="0"/>
              <a:t>.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55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20891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550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Iparralde</a:t>
            </a:r>
            <a:endParaRPr lang="cs-CZ" dirty="0" smtClean="0"/>
          </a:p>
          <a:p>
            <a:r>
              <a:rPr lang="cs-CZ" dirty="0" err="1" smtClean="0"/>
              <a:t>Hegoalde</a:t>
            </a:r>
            <a:endParaRPr lang="cs-CZ" dirty="0" smtClean="0"/>
          </a:p>
          <a:p>
            <a:r>
              <a:rPr lang="cs-CZ" dirty="0" err="1" smtClean="0"/>
              <a:t>Lapurdi</a:t>
            </a:r>
            <a:endParaRPr lang="cs-CZ" dirty="0" smtClean="0"/>
          </a:p>
          <a:p>
            <a:r>
              <a:rPr lang="cs-CZ" dirty="0" err="1" smtClean="0"/>
              <a:t>Behenafarroa</a:t>
            </a:r>
            <a:endParaRPr lang="cs-CZ" dirty="0" smtClean="0"/>
          </a:p>
          <a:p>
            <a:r>
              <a:rPr lang="cs-CZ" dirty="0" err="1" smtClean="0"/>
              <a:t>Zuberoa</a:t>
            </a:r>
            <a:endParaRPr lang="cs-CZ" dirty="0" smtClean="0"/>
          </a:p>
          <a:p>
            <a:r>
              <a:rPr lang="cs-CZ" dirty="0" err="1" smtClean="0"/>
              <a:t>Euskal</a:t>
            </a:r>
            <a:r>
              <a:rPr lang="cs-CZ" dirty="0" smtClean="0"/>
              <a:t> </a:t>
            </a:r>
            <a:r>
              <a:rPr lang="cs-CZ" dirty="0" err="1" smtClean="0"/>
              <a:t>Herria</a:t>
            </a:r>
            <a:endParaRPr lang="cs-CZ" dirty="0" smtClean="0"/>
          </a:p>
          <a:p>
            <a:r>
              <a:rPr lang="cs-CZ" dirty="0" err="1" smtClean="0"/>
              <a:t>Euskara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País</a:t>
            </a:r>
            <a:r>
              <a:rPr lang="cs-CZ" dirty="0" smtClean="0"/>
              <a:t> </a:t>
            </a:r>
            <a:r>
              <a:rPr lang="cs-CZ" dirty="0" err="1" smtClean="0"/>
              <a:t>vasco-frances</a:t>
            </a:r>
            <a:endParaRPr lang="cs-CZ" dirty="0" smtClean="0"/>
          </a:p>
          <a:p>
            <a:r>
              <a:rPr lang="cs-CZ" dirty="0" err="1" smtClean="0"/>
              <a:t>Pais-vasco-espanol</a:t>
            </a:r>
            <a:endParaRPr lang="cs-CZ" dirty="0" smtClean="0"/>
          </a:p>
          <a:p>
            <a:r>
              <a:rPr lang="cs-CZ" dirty="0" err="1" smtClean="0"/>
              <a:t>Labort</a:t>
            </a:r>
            <a:endParaRPr lang="cs-CZ" dirty="0" smtClean="0"/>
          </a:p>
          <a:p>
            <a:r>
              <a:rPr lang="cs-CZ" dirty="0" err="1" smtClean="0"/>
              <a:t>Baja</a:t>
            </a:r>
            <a:r>
              <a:rPr lang="cs-CZ" dirty="0" smtClean="0"/>
              <a:t> </a:t>
            </a:r>
            <a:r>
              <a:rPr lang="cs-CZ" dirty="0" err="1" smtClean="0"/>
              <a:t>navarra</a:t>
            </a:r>
            <a:endParaRPr lang="cs-CZ" dirty="0" smtClean="0"/>
          </a:p>
          <a:p>
            <a:r>
              <a:rPr lang="cs-CZ" dirty="0" smtClean="0"/>
              <a:t>Soule</a:t>
            </a:r>
          </a:p>
          <a:p>
            <a:r>
              <a:rPr lang="cs-CZ" dirty="0" err="1" smtClean="0"/>
              <a:t>Publo</a:t>
            </a:r>
            <a:r>
              <a:rPr lang="cs-CZ" dirty="0" smtClean="0"/>
              <a:t> </a:t>
            </a:r>
            <a:r>
              <a:rPr lang="cs-CZ" dirty="0" err="1" smtClean="0"/>
              <a:t>vasco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Idioma</a:t>
            </a:r>
            <a:r>
              <a:rPr lang="cs-CZ" dirty="0" smtClean="0"/>
              <a:t> </a:t>
            </a:r>
            <a:r>
              <a:rPr lang="cs-CZ" dirty="0" err="1" smtClean="0"/>
              <a:t>vasco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Terminos</a:t>
            </a:r>
            <a:r>
              <a:rPr lang="cs-CZ" dirty="0" smtClean="0"/>
              <a:t> y </a:t>
            </a:r>
            <a:r>
              <a:rPr lang="cs-CZ" dirty="0" err="1" smtClean="0"/>
              <a:t>topónimos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36128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ministrativní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Motiv sady Office</vt:lpstr>
      <vt:lpstr>Administrativní</vt:lpstr>
      <vt:lpstr>Euskara</vt:lpstr>
      <vt:lpstr>Euskara</vt:lpstr>
      <vt:lpstr>Prezentace aplikace PowerPoint</vt:lpstr>
      <vt:lpstr>Terminos y topónimos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Euskara</dc:title>
  <dc:creator>Nagore Jimenez Bua</dc:creator>
  <cp:lastModifiedBy>Nagore Jimenez Bua</cp:lastModifiedBy>
  <cp:revision>2</cp:revision>
  <dcterms:created xsi:type="dcterms:W3CDTF">2014-09-23T12:13:39Z</dcterms:created>
  <dcterms:modified xsi:type="dcterms:W3CDTF">2014-09-23T12:25:07Z</dcterms:modified>
</cp:coreProperties>
</file>