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4" r:id="rId9"/>
    <p:sldId id="265" r:id="rId10"/>
    <p:sldId id="263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92BFFC1-52EC-457C-98F7-8074732F1734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4E92495-3395-46DF-8357-27D3B09ACF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BFFC1-52EC-457C-98F7-8074732F1734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2495-3395-46DF-8357-27D3B09ACF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BFFC1-52EC-457C-98F7-8074732F1734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2495-3395-46DF-8357-27D3B09ACF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BFFC1-52EC-457C-98F7-8074732F1734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2495-3395-46DF-8357-27D3B09ACF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BFFC1-52EC-457C-98F7-8074732F1734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2495-3395-46DF-8357-27D3B09ACF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BFFC1-52EC-457C-98F7-8074732F1734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2495-3395-46DF-8357-27D3B09ACF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2BFFC1-52EC-457C-98F7-8074732F1734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E92495-3395-46DF-8357-27D3B09ACFB2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92BFFC1-52EC-457C-98F7-8074732F1734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E92495-3395-46DF-8357-27D3B09ACF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BFFC1-52EC-457C-98F7-8074732F1734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2495-3395-46DF-8357-27D3B09ACF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BFFC1-52EC-457C-98F7-8074732F1734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2495-3395-46DF-8357-27D3B09ACF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BFFC1-52EC-457C-98F7-8074732F1734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2495-3395-46DF-8357-27D3B09ACF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92BFFC1-52EC-457C-98F7-8074732F1734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E92495-3395-46DF-8357-27D3B09ACFB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arolyiova@phil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bit.ly/1gBglj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bit.ly/1opw7Db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bit.ly/1dcNEP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1vqstxV" TargetMode="External"/><Relationship Id="rId2" Type="http://schemas.openxmlformats.org/officeDocument/2006/relationships/hyperlink" Target="http://bit.ly/1vqsn9J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bit.ly/1AVfzb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New Technology in </a:t>
            </a:r>
            <a:r>
              <a:rPr lang="cs-CZ" dirty="0" err="1" smtClean="0"/>
              <a:t>Education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770984" cy="175260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29. 9. 2014</a:t>
            </a:r>
          </a:p>
          <a:p>
            <a:endParaRPr lang="cs-CZ" dirty="0"/>
          </a:p>
          <a:p>
            <a:r>
              <a:rPr lang="cs-CZ" dirty="0" smtClean="0"/>
              <a:t>Alžběta </a:t>
            </a:r>
            <a:r>
              <a:rPr lang="cs-CZ" dirty="0" err="1" smtClean="0"/>
              <a:t>Karolyiová</a:t>
            </a:r>
            <a:endParaRPr lang="cs-CZ" dirty="0" smtClean="0"/>
          </a:p>
          <a:p>
            <a:r>
              <a:rPr lang="cs-CZ" dirty="0" smtClean="0">
                <a:hlinkClick r:id="rId2"/>
              </a:rPr>
              <a:t>karolyiova@phil.muni.cz</a:t>
            </a:r>
            <a:endParaRPr lang="cs-CZ" dirty="0" smtClean="0"/>
          </a:p>
          <a:p>
            <a:r>
              <a:rPr lang="cs-CZ" dirty="0" smtClean="0"/>
              <a:t>Department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Library</a:t>
            </a:r>
            <a:r>
              <a:rPr lang="cs-CZ" dirty="0" smtClean="0"/>
              <a:t> and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0649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Robotic</a:t>
            </a:r>
            <a:r>
              <a:rPr lang="cs-CZ" dirty="0" smtClean="0"/>
              <a:t> technology	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420888"/>
            <a:ext cx="3819555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377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lecture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Hana </a:t>
            </a:r>
            <a:r>
              <a:rPr lang="cs-CZ" dirty="0" err="1" smtClean="0"/>
              <a:t>Habermannová</a:t>
            </a:r>
            <a:r>
              <a:rPr lang="cs-CZ" dirty="0" smtClean="0"/>
              <a:t>: </a:t>
            </a:r>
            <a:r>
              <a:rPr lang="cs-CZ" dirty="0" err="1" smtClean="0"/>
              <a:t>Self-directed</a:t>
            </a:r>
            <a:r>
              <a:rPr lang="cs-CZ" dirty="0" smtClean="0"/>
              <a:t> </a:t>
            </a:r>
            <a:r>
              <a:rPr lang="cs-CZ" dirty="0" err="1" smtClean="0"/>
              <a:t>Learning</a:t>
            </a:r>
            <a:endParaRPr lang="cs-CZ" dirty="0" smtClean="0"/>
          </a:p>
          <a:p>
            <a:r>
              <a:rPr lang="cs-CZ" dirty="0" smtClean="0"/>
              <a:t>6 </a:t>
            </a:r>
            <a:r>
              <a:rPr lang="cs-CZ" dirty="0" err="1" smtClean="0"/>
              <a:t>September</a:t>
            </a:r>
            <a:r>
              <a:rPr lang="cs-CZ" dirty="0" smtClean="0"/>
              <a:t>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8879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Requirements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Lectures</a:t>
            </a:r>
            <a:r>
              <a:rPr lang="cs-CZ" dirty="0" smtClean="0"/>
              <a:t> </a:t>
            </a:r>
            <a:r>
              <a:rPr lang="cs-CZ" dirty="0" err="1" smtClean="0"/>
              <a:t>every</a:t>
            </a:r>
            <a:r>
              <a:rPr lang="cs-CZ" dirty="0" smtClean="0"/>
              <a:t> </a:t>
            </a:r>
            <a:r>
              <a:rPr lang="cs-CZ" dirty="0" err="1" smtClean="0"/>
              <a:t>Monday</a:t>
            </a:r>
            <a:r>
              <a:rPr lang="cs-CZ" dirty="0" smtClean="0"/>
              <a:t> (+ 20 and 27 </a:t>
            </a:r>
            <a:r>
              <a:rPr lang="cs-CZ" dirty="0" err="1" smtClean="0"/>
              <a:t>October</a:t>
            </a:r>
            <a:r>
              <a:rPr lang="cs-CZ" dirty="0" smtClean="0"/>
              <a:t> 2014 – Mr. </a:t>
            </a:r>
            <a:r>
              <a:rPr lang="cs-CZ" dirty="0" err="1" smtClean="0"/>
              <a:t>Pharo</a:t>
            </a:r>
            <a:r>
              <a:rPr lang="cs-CZ" dirty="0" smtClean="0"/>
              <a:t> and </a:t>
            </a:r>
            <a:r>
              <a:rPr lang="cs-CZ" dirty="0" err="1" smtClean="0"/>
              <a:t>Ms</a:t>
            </a:r>
            <a:r>
              <a:rPr lang="cs-CZ" dirty="0" smtClean="0"/>
              <a:t>. Weber, 15:50, D22)</a:t>
            </a:r>
          </a:p>
          <a:p>
            <a:pPr marL="109728" indent="0">
              <a:buNone/>
            </a:pPr>
            <a:endParaRPr lang="cs-CZ" dirty="0" smtClean="0"/>
          </a:p>
          <a:p>
            <a:r>
              <a:rPr lang="cs-CZ" dirty="0" smtClean="0"/>
              <a:t>2 </a:t>
            </a:r>
            <a:r>
              <a:rPr lang="cs-CZ" dirty="0" err="1" smtClean="0"/>
              <a:t>absences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r>
              <a:rPr lang="cs-CZ" dirty="0" err="1" smtClean="0"/>
              <a:t>Essay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2 </a:t>
            </a:r>
            <a:r>
              <a:rPr lang="cs-CZ" dirty="0" err="1" smtClean="0"/>
              <a:t>position</a:t>
            </a:r>
            <a:r>
              <a:rPr lang="cs-CZ" dirty="0" smtClean="0"/>
              <a:t> </a:t>
            </a:r>
            <a:r>
              <a:rPr lang="cs-CZ" dirty="0" err="1" smtClean="0"/>
              <a:t>paper</a:t>
            </a:r>
            <a:endParaRPr lang="cs-CZ" dirty="0" smtClean="0"/>
          </a:p>
          <a:p>
            <a:r>
              <a:rPr lang="cs-CZ" dirty="0" err="1" smtClean="0"/>
              <a:t>Essay</a:t>
            </a:r>
            <a:r>
              <a:rPr lang="cs-CZ" dirty="0" smtClean="0"/>
              <a:t>: 1200 – 1700 </a:t>
            </a:r>
            <a:r>
              <a:rPr lang="cs-CZ" dirty="0" err="1" smtClean="0"/>
              <a:t>words</a:t>
            </a:r>
            <a:r>
              <a:rPr lang="cs-CZ" dirty="0" smtClean="0"/>
              <a:t>, </a:t>
            </a:r>
            <a:r>
              <a:rPr lang="cs-CZ" dirty="0" err="1" smtClean="0"/>
              <a:t>topic</a:t>
            </a:r>
            <a:r>
              <a:rPr lang="cs-CZ" dirty="0" smtClean="0"/>
              <a:t> </a:t>
            </a:r>
            <a:r>
              <a:rPr lang="cs-CZ" dirty="0" err="1" smtClean="0"/>
              <a:t>optional</a:t>
            </a:r>
            <a:endParaRPr lang="cs-CZ" dirty="0" smtClean="0"/>
          </a:p>
          <a:p>
            <a:r>
              <a:rPr lang="cs-CZ" dirty="0" err="1" smtClean="0"/>
              <a:t>Position</a:t>
            </a:r>
            <a:r>
              <a:rPr lang="cs-CZ" dirty="0" smtClean="0"/>
              <a:t> </a:t>
            </a:r>
            <a:r>
              <a:rPr lang="cs-CZ" dirty="0" err="1" smtClean="0"/>
              <a:t>paper</a:t>
            </a:r>
            <a:r>
              <a:rPr lang="cs-CZ" dirty="0" smtClean="0"/>
              <a:t>: </a:t>
            </a:r>
            <a:r>
              <a:rPr lang="cs-CZ" dirty="0" err="1" smtClean="0"/>
              <a:t>resume</a:t>
            </a:r>
            <a:r>
              <a:rPr lang="cs-CZ" dirty="0" smtClean="0"/>
              <a:t> and </a:t>
            </a:r>
            <a:r>
              <a:rPr lang="cs-CZ" dirty="0" err="1" smtClean="0"/>
              <a:t>critique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chosen</a:t>
            </a:r>
            <a:r>
              <a:rPr lang="cs-CZ" dirty="0" smtClean="0"/>
              <a:t> text </a:t>
            </a:r>
            <a:r>
              <a:rPr lang="cs-CZ" dirty="0" err="1" smtClean="0"/>
              <a:t>related</a:t>
            </a:r>
            <a:r>
              <a:rPr lang="cs-CZ" dirty="0" smtClean="0"/>
              <a:t> to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lectures</a:t>
            </a:r>
            <a:r>
              <a:rPr lang="cs-CZ" dirty="0" smtClean="0"/>
              <a:t> </a:t>
            </a:r>
            <a:r>
              <a:rPr lang="cs-CZ" dirty="0" err="1" smtClean="0"/>
              <a:t>topics</a:t>
            </a:r>
            <a:r>
              <a:rPr lang="cs-CZ" dirty="0" smtClean="0"/>
              <a:t>; 3 </a:t>
            </a:r>
            <a:r>
              <a:rPr lang="cs-CZ" dirty="0" err="1" smtClean="0"/>
              <a:t>questions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862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Tablets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276872"/>
            <a:ext cx="2476500" cy="1847850"/>
          </a:xfrm>
        </p:spPr>
      </p:pic>
      <p:pic>
        <p:nvPicPr>
          <p:cNvPr id="1026" name="Picture 2" descr="D:\Users\217202\Desktop\VIKERA09\tablety_samsung_windows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052736"/>
            <a:ext cx="3294113" cy="1745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Users\217202\Desktop\VIKERA09\ipa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648200"/>
            <a:ext cx="206692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Users\217202\Desktop\VIKERA09\tablet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852476"/>
            <a:ext cx="25812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707904" y="3212976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INTERES</a:t>
            </a:r>
          </a:p>
          <a:p>
            <a:r>
              <a:rPr lang="cs-CZ" dirty="0" smtClean="0"/>
              <a:t>1 </a:t>
            </a:r>
            <a:r>
              <a:rPr lang="cs-CZ" dirty="0" err="1" smtClean="0"/>
              <a:t>September</a:t>
            </a:r>
            <a:r>
              <a:rPr lang="cs-CZ" dirty="0" smtClean="0"/>
              <a:t> 2014</a:t>
            </a:r>
          </a:p>
          <a:p>
            <a:r>
              <a:rPr lang="cs-CZ" dirty="0" smtClean="0"/>
              <a:t>34 partner </a:t>
            </a:r>
            <a:r>
              <a:rPr lang="cs-CZ" dirty="0" err="1" smtClean="0"/>
              <a:t>schools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283968" y="4941168"/>
            <a:ext cx="25020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Apps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err="1" smtClean="0"/>
              <a:t>presentation</a:t>
            </a:r>
            <a:r>
              <a:rPr lang="cs-CZ" dirty="0" smtClean="0"/>
              <a:t> </a:t>
            </a:r>
            <a:r>
              <a:rPr lang="cs-CZ" dirty="0" err="1" smtClean="0"/>
              <a:t>apps</a:t>
            </a: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err="1"/>
              <a:t>l</a:t>
            </a:r>
            <a:r>
              <a:rPr lang="cs-CZ" dirty="0" err="1" smtClean="0"/>
              <a:t>anguages</a:t>
            </a: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err="1"/>
              <a:t>l</a:t>
            </a:r>
            <a:r>
              <a:rPr lang="cs-CZ" dirty="0" err="1" smtClean="0"/>
              <a:t>esson</a:t>
            </a:r>
            <a:r>
              <a:rPr lang="cs-CZ" dirty="0" smtClean="0"/>
              <a:t> </a:t>
            </a:r>
            <a:r>
              <a:rPr lang="cs-CZ" dirty="0" err="1" smtClean="0"/>
              <a:t>plans</a:t>
            </a: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 err="1" smtClean="0"/>
              <a:t>books</a:t>
            </a: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54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3D </a:t>
            </a:r>
            <a:r>
              <a:rPr lang="cs-CZ" dirty="0" err="1" smtClean="0"/>
              <a:t>printer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</a:t>
            </a:r>
            <a:r>
              <a:rPr lang="cs-CZ" dirty="0" err="1" smtClean="0"/>
              <a:t>additive</a:t>
            </a:r>
            <a:r>
              <a:rPr lang="cs-CZ" dirty="0" smtClean="0"/>
              <a:t> </a:t>
            </a:r>
            <a:r>
              <a:rPr lang="cs-CZ" dirty="0" err="1" smtClean="0"/>
              <a:t>manufacturing</a:t>
            </a:r>
            <a:endParaRPr lang="cs-CZ" dirty="0" smtClean="0"/>
          </a:p>
          <a:p>
            <a:r>
              <a:rPr lang="cs-CZ" dirty="0" err="1"/>
              <a:t>d</a:t>
            </a:r>
            <a:r>
              <a:rPr lang="cs-CZ" dirty="0" err="1" smtClean="0"/>
              <a:t>evelopped</a:t>
            </a:r>
            <a:r>
              <a:rPr lang="cs-CZ" dirty="0" smtClean="0"/>
              <a:t> in 1980s; </a:t>
            </a:r>
            <a:r>
              <a:rPr lang="cs-CZ" dirty="0" err="1" smtClean="0"/>
              <a:t>stereolithography</a:t>
            </a:r>
            <a:endParaRPr lang="cs-CZ" dirty="0" smtClean="0"/>
          </a:p>
          <a:p>
            <a:r>
              <a:rPr lang="cs-CZ" dirty="0" err="1"/>
              <a:t>m</a:t>
            </a:r>
            <a:r>
              <a:rPr lang="cs-CZ" dirty="0" err="1" smtClean="0"/>
              <a:t>aterials</a:t>
            </a:r>
            <a:r>
              <a:rPr lang="cs-CZ" dirty="0" smtClean="0"/>
              <a:t>: ABS</a:t>
            </a:r>
          </a:p>
          <a:p>
            <a:endParaRPr lang="cs-CZ" dirty="0"/>
          </a:p>
          <a:p>
            <a:r>
              <a:rPr lang="cs-CZ" dirty="0" smtClean="0">
                <a:hlinkClick r:id="rId2"/>
              </a:rPr>
              <a:t>3D </a:t>
            </a:r>
            <a:r>
              <a:rPr lang="cs-CZ" dirty="0" err="1" smtClean="0">
                <a:hlinkClick r:id="rId2"/>
              </a:rPr>
              <a:t>Bioprinting</a:t>
            </a:r>
            <a:r>
              <a:rPr lang="cs-CZ" dirty="0" smtClean="0">
                <a:hlinkClick r:id="rId2"/>
              </a:rPr>
              <a:t> </a:t>
            </a:r>
            <a:r>
              <a:rPr lang="cs-CZ" dirty="0" smtClean="0"/>
              <a:t>(</a:t>
            </a:r>
            <a:r>
              <a:rPr lang="cs-CZ" dirty="0" err="1" smtClean="0"/>
              <a:t>valves</a:t>
            </a:r>
            <a:r>
              <a:rPr lang="cs-CZ" dirty="0" smtClean="0"/>
              <a:t>; </a:t>
            </a:r>
            <a:r>
              <a:rPr lang="cs-CZ" dirty="0" err="1" smtClean="0"/>
              <a:t>kidneys</a:t>
            </a:r>
            <a:r>
              <a:rPr lang="cs-CZ" dirty="0" smtClean="0"/>
              <a:t>…)</a:t>
            </a:r>
          </a:p>
        </p:txBody>
      </p:sp>
      <p:pic>
        <p:nvPicPr>
          <p:cNvPr id="2050" name="Picture 2" descr="D:\Users\217202\Desktop\VIKERA09\IVANCAK-SP-1-2-1024x102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20688"/>
            <a:ext cx="1856978" cy="1856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Users\217202\Desktop\VIKERA09\prus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653136"/>
            <a:ext cx="1589298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Users\217202\Desktop\VIKERA09\up mini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941168"/>
            <a:ext cx="1499772" cy="1402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083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Leap</a:t>
            </a:r>
            <a:r>
              <a:rPr lang="cs-CZ" dirty="0" smtClean="0"/>
              <a:t> </a:t>
            </a:r>
            <a:r>
              <a:rPr lang="cs-CZ" dirty="0" err="1" smtClean="0"/>
              <a:t>motion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</a:t>
            </a:r>
            <a:r>
              <a:rPr lang="cs-CZ" dirty="0" err="1" smtClean="0"/>
              <a:t>nalogous</a:t>
            </a:r>
            <a:r>
              <a:rPr lang="cs-CZ" dirty="0" smtClean="0"/>
              <a:t> to a </a:t>
            </a:r>
            <a:r>
              <a:rPr lang="cs-CZ" dirty="0" err="1" smtClean="0"/>
              <a:t>mouse</a:t>
            </a:r>
            <a:endParaRPr lang="cs-CZ" dirty="0" smtClean="0"/>
          </a:p>
          <a:p>
            <a:r>
              <a:rPr lang="cs-CZ" dirty="0"/>
              <a:t>n</a:t>
            </a:r>
            <a:r>
              <a:rPr lang="cs-CZ" dirty="0" smtClean="0"/>
              <a:t>o hand </a:t>
            </a:r>
            <a:r>
              <a:rPr lang="cs-CZ" dirty="0" err="1" smtClean="0"/>
              <a:t>contact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touching</a:t>
            </a:r>
            <a:endParaRPr lang="cs-CZ" dirty="0" smtClean="0"/>
          </a:p>
          <a:p>
            <a:r>
              <a:rPr lang="cs-CZ" dirty="0" err="1"/>
              <a:t>d</a:t>
            </a:r>
            <a:r>
              <a:rPr lang="cs-CZ" dirty="0" err="1" smtClean="0"/>
              <a:t>evelopped</a:t>
            </a:r>
            <a:r>
              <a:rPr lang="cs-CZ" dirty="0" smtClean="0"/>
              <a:t> in 2008</a:t>
            </a:r>
          </a:p>
          <a:p>
            <a:r>
              <a:rPr lang="cs-CZ" dirty="0" smtClean="0"/>
              <a:t>80 USD</a:t>
            </a:r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bit.ly/1opw7Db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pic>
        <p:nvPicPr>
          <p:cNvPr id="3074" name="Picture 2" descr="D:\Users\217202\Desktop\VIKERA09\lea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916832"/>
            <a:ext cx="309562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Users\217202\Desktop\VIKERA09\Leap-motion-controller-610x24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911" y="5301207"/>
            <a:ext cx="3738041" cy="1470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:\Users\217202\Desktop\VIKERA09\leap_motion_field_of_view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801" y="5020677"/>
            <a:ext cx="2592288" cy="172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8808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Inkling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9424"/>
            <a:ext cx="4546848" cy="4325112"/>
          </a:xfrm>
        </p:spPr>
        <p:txBody>
          <a:bodyPr/>
          <a:lstStyle/>
          <a:p>
            <a:r>
              <a:rPr lang="cs-CZ" dirty="0" err="1" smtClean="0"/>
              <a:t>Tool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designers</a:t>
            </a:r>
            <a:endParaRPr lang="cs-CZ" dirty="0" smtClean="0"/>
          </a:p>
          <a:p>
            <a:r>
              <a:rPr lang="cs-CZ" dirty="0" err="1" smtClean="0"/>
              <a:t>Ink</a:t>
            </a:r>
            <a:r>
              <a:rPr lang="cs-CZ" dirty="0" smtClean="0"/>
              <a:t> </a:t>
            </a:r>
            <a:r>
              <a:rPr lang="cs-CZ" dirty="0" err="1" smtClean="0"/>
              <a:t>sketches</a:t>
            </a:r>
            <a:r>
              <a:rPr lang="cs-CZ" dirty="0" smtClean="0"/>
              <a:t> </a:t>
            </a:r>
            <a:r>
              <a:rPr lang="cs-CZ" dirty="0" err="1" smtClean="0"/>
              <a:t>turned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digital</a:t>
            </a:r>
            <a:r>
              <a:rPr lang="cs-CZ" dirty="0" smtClean="0"/>
              <a:t> </a:t>
            </a:r>
            <a:r>
              <a:rPr lang="cs-CZ" dirty="0" err="1" smtClean="0"/>
              <a:t>vector</a:t>
            </a:r>
            <a:r>
              <a:rPr lang="cs-CZ" dirty="0" smtClean="0"/>
              <a:t> </a:t>
            </a:r>
            <a:r>
              <a:rPr lang="cs-CZ" dirty="0" err="1" smtClean="0"/>
              <a:t>drawings</a:t>
            </a:r>
            <a:endParaRPr lang="cs-CZ" dirty="0" smtClean="0"/>
          </a:p>
          <a:p>
            <a:r>
              <a:rPr lang="cs-CZ" dirty="0" smtClean="0"/>
              <a:t>60 USD</a:t>
            </a:r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bit.ly/1dcNEPc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098" name="Picture 2" descr="D:\Users\217202\Desktop\VIKERA09\inkl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484784"/>
            <a:ext cx="24003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5461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Graphic</a:t>
            </a:r>
            <a:r>
              <a:rPr lang="cs-CZ" dirty="0" smtClean="0"/>
              <a:t> tablet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</a:t>
            </a:r>
            <a:r>
              <a:rPr lang="cs-CZ" dirty="0" err="1" smtClean="0"/>
              <a:t>hotoshop</a:t>
            </a:r>
            <a:r>
              <a:rPr lang="cs-CZ" dirty="0" smtClean="0"/>
              <a:t>, </a:t>
            </a:r>
            <a:r>
              <a:rPr lang="cs-CZ" dirty="0" err="1" smtClean="0"/>
              <a:t>illustrator</a:t>
            </a:r>
            <a:r>
              <a:rPr lang="cs-CZ" dirty="0" smtClean="0"/>
              <a:t>…</a:t>
            </a:r>
          </a:p>
          <a:p>
            <a:r>
              <a:rPr lang="cs-CZ" dirty="0" err="1"/>
              <a:t>i</a:t>
            </a:r>
            <a:r>
              <a:rPr lang="cs-CZ" dirty="0" err="1" smtClean="0"/>
              <a:t>llustrations</a:t>
            </a:r>
            <a:r>
              <a:rPr lang="cs-CZ" dirty="0" smtClean="0"/>
              <a:t>, </a:t>
            </a:r>
            <a:r>
              <a:rPr lang="cs-CZ" dirty="0" err="1" smtClean="0"/>
              <a:t>photo</a:t>
            </a:r>
            <a:r>
              <a:rPr lang="cs-CZ" dirty="0" smtClean="0"/>
              <a:t> </a:t>
            </a:r>
            <a:r>
              <a:rPr lang="cs-CZ" dirty="0" err="1" smtClean="0"/>
              <a:t>editing</a:t>
            </a:r>
            <a:r>
              <a:rPr lang="cs-CZ" dirty="0" smtClean="0"/>
              <a:t>…</a:t>
            </a:r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bit.ly/1vqsn9J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bit.ly/1vqstxV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5122" name="Picture 2" descr="D:\Users\217202\Desktop\VIKERA09\intuos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484784"/>
            <a:ext cx="3461543" cy="1471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6295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Interactive</a:t>
            </a:r>
            <a:r>
              <a:rPr lang="cs-CZ" dirty="0" smtClean="0"/>
              <a:t> </a:t>
            </a:r>
            <a:r>
              <a:rPr lang="cs-CZ" dirty="0" err="1" smtClean="0"/>
              <a:t>whiteboard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l</a:t>
            </a:r>
            <a:r>
              <a:rPr lang="cs-CZ" dirty="0" err="1" smtClean="0"/>
              <a:t>arge</a:t>
            </a:r>
            <a:r>
              <a:rPr lang="cs-CZ" dirty="0" smtClean="0"/>
              <a:t> </a:t>
            </a:r>
            <a:r>
              <a:rPr lang="cs-CZ" dirty="0" err="1" smtClean="0"/>
              <a:t>interactive</a:t>
            </a:r>
            <a:r>
              <a:rPr lang="cs-CZ" dirty="0" smtClean="0"/>
              <a:t> display</a:t>
            </a:r>
          </a:p>
          <a:p>
            <a:r>
              <a:rPr lang="cs-CZ" dirty="0" err="1"/>
              <a:t>p</a:t>
            </a:r>
            <a:r>
              <a:rPr lang="cs-CZ" dirty="0" err="1" smtClean="0"/>
              <a:t>rojector</a:t>
            </a:r>
            <a:r>
              <a:rPr lang="cs-CZ" dirty="0" smtClean="0"/>
              <a:t> </a:t>
            </a:r>
            <a:r>
              <a:rPr lang="cs-CZ" dirty="0" err="1" smtClean="0"/>
              <a:t>projects</a:t>
            </a:r>
            <a:r>
              <a:rPr lang="cs-CZ" dirty="0" smtClean="0"/>
              <a:t> </a:t>
            </a:r>
            <a:r>
              <a:rPr lang="cs-CZ" dirty="0" err="1" smtClean="0"/>
              <a:t>computer</a:t>
            </a:r>
            <a:r>
              <a:rPr lang="cs-CZ" dirty="0" smtClean="0"/>
              <a:t> display to IW</a:t>
            </a:r>
          </a:p>
          <a:p>
            <a:r>
              <a:rPr lang="cs-CZ" dirty="0" err="1"/>
              <a:t>c</a:t>
            </a:r>
            <a:r>
              <a:rPr lang="cs-CZ" dirty="0" err="1" smtClean="0"/>
              <a:t>ontrolled</a:t>
            </a:r>
            <a:r>
              <a:rPr lang="cs-CZ" dirty="0" smtClean="0"/>
              <a:t> by </a:t>
            </a:r>
            <a:r>
              <a:rPr lang="cs-CZ" dirty="0" err="1" smtClean="0"/>
              <a:t>finger</a:t>
            </a:r>
            <a:r>
              <a:rPr lang="cs-CZ" dirty="0" smtClean="0"/>
              <a:t>, </a:t>
            </a:r>
            <a:r>
              <a:rPr lang="cs-CZ" dirty="0" err="1" smtClean="0"/>
              <a:t>pen</a:t>
            </a:r>
            <a:r>
              <a:rPr lang="cs-CZ" dirty="0" smtClean="0"/>
              <a:t>, stylus</a:t>
            </a:r>
          </a:p>
          <a:p>
            <a:r>
              <a:rPr lang="cs-CZ" dirty="0" smtClean="0"/>
              <a:t>USB, </a:t>
            </a:r>
            <a:r>
              <a:rPr lang="cs-CZ" dirty="0" err="1" smtClean="0"/>
              <a:t>Bluetooth</a:t>
            </a:r>
            <a:endParaRPr lang="cs-CZ" dirty="0" smtClean="0"/>
          </a:p>
          <a:p>
            <a:r>
              <a:rPr lang="cs-CZ" dirty="0" smtClean="0"/>
              <a:t>2000 – 6500 USD</a:t>
            </a:r>
          </a:p>
          <a:p>
            <a:r>
              <a:rPr lang="cs-CZ" dirty="0" smtClean="0"/>
              <a:t>Smart </a:t>
            </a:r>
            <a:r>
              <a:rPr lang="cs-CZ" dirty="0" err="1" smtClean="0"/>
              <a:t>board</a:t>
            </a:r>
            <a:r>
              <a:rPr lang="cs-CZ" dirty="0" smtClean="0"/>
              <a:t>, </a:t>
            </a:r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board</a:t>
            </a:r>
            <a:endParaRPr lang="cs-CZ" dirty="0"/>
          </a:p>
          <a:p>
            <a:endParaRPr lang="cs-CZ" sz="1600" dirty="0" smtClean="0"/>
          </a:p>
          <a:p>
            <a:r>
              <a:rPr lang="cs-CZ" sz="1600" dirty="0" err="1" smtClean="0"/>
              <a:t>Ultrasound</a:t>
            </a:r>
            <a:r>
              <a:rPr lang="cs-CZ" sz="1600" dirty="0" smtClean="0"/>
              <a:t> IW</a:t>
            </a:r>
          </a:p>
          <a:p>
            <a:r>
              <a:rPr lang="cs-CZ" sz="1600" dirty="0" err="1" smtClean="0"/>
              <a:t>Electromagnetic</a:t>
            </a:r>
            <a:r>
              <a:rPr lang="cs-CZ" sz="1600" dirty="0" smtClean="0"/>
              <a:t> IW</a:t>
            </a:r>
          </a:p>
          <a:p>
            <a:r>
              <a:rPr lang="cs-CZ" sz="1600" dirty="0" smtClean="0"/>
              <a:t>Laser IW</a:t>
            </a:r>
          </a:p>
          <a:p>
            <a:pPr marL="109728" indent="0">
              <a:buNone/>
            </a:pPr>
            <a:endParaRPr lang="cs-CZ" sz="1600" dirty="0" smtClean="0"/>
          </a:p>
          <a:p>
            <a:r>
              <a:rPr lang="cs-CZ" dirty="0" smtClean="0"/>
              <a:t>Křižovatka </a:t>
            </a:r>
            <a:r>
              <a:rPr lang="cs-CZ" dirty="0" err="1" smtClean="0"/>
              <a:t>Library</a:t>
            </a:r>
            <a:endParaRPr lang="cs-CZ" dirty="0"/>
          </a:p>
        </p:txBody>
      </p:sp>
      <p:pic>
        <p:nvPicPr>
          <p:cNvPr id="6146" name="Picture 2" descr="D:\Users\217202\Desktop\VIKERA09\smart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980728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D:\Users\217202\Desktop\VIKERA09\smartb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07707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075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Kinect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249424"/>
            <a:ext cx="8712968" cy="4325112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Enables</a:t>
            </a:r>
            <a:r>
              <a:rPr lang="cs-CZ" sz="2400" dirty="0" smtClean="0"/>
              <a:t> to </a:t>
            </a:r>
            <a:r>
              <a:rPr lang="cs-CZ" sz="2400" dirty="0" err="1" smtClean="0"/>
              <a:t>control</a:t>
            </a:r>
            <a:r>
              <a:rPr lang="cs-CZ" sz="2400" dirty="0" smtClean="0"/>
              <a:t> and </a:t>
            </a:r>
            <a:r>
              <a:rPr lang="cs-CZ" sz="2400" dirty="0" err="1" smtClean="0"/>
              <a:t>interact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console</a:t>
            </a:r>
            <a:r>
              <a:rPr lang="cs-CZ" sz="2400" dirty="0" smtClean="0"/>
              <a:t> and PC</a:t>
            </a:r>
          </a:p>
          <a:p>
            <a:r>
              <a:rPr lang="cs-CZ" sz="2400" dirty="0" smtClean="0"/>
              <a:t>No </a:t>
            </a:r>
            <a:r>
              <a:rPr lang="cs-CZ" sz="2400" dirty="0" err="1" smtClean="0"/>
              <a:t>need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controller</a:t>
            </a:r>
            <a:r>
              <a:rPr lang="cs-CZ" sz="2400" dirty="0" smtClean="0"/>
              <a:t>; </a:t>
            </a:r>
            <a:r>
              <a:rPr lang="cs-CZ" sz="2400" dirty="0" err="1" smtClean="0"/>
              <a:t>using</a:t>
            </a:r>
            <a:r>
              <a:rPr lang="cs-CZ" sz="2400" dirty="0" smtClean="0"/>
              <a:t> </a:t>
            </a:r>
            <a:r>
              <a:rPr lang="cs-CZ" sz="2400" dirty="0" err="1" smtClean="0"/>
              <a:t>gestures</a:t>
            </a:r>
            <a:r>
              <a:rPr lang="cs-CZ" sz="2400" dirty="0" smtClean="0"/>
              <a:t> and </a:t>
            </a:r>
            <a:r>
              <a:rPr lang="cs-CZ" sz="2400" dirty="0" err="1" smtClean="0"/>
              <a:t>spoken</a:t>
            </a:r>
            <a:r>
              <a:rPr lang="cs-CZ" sz="2400" dirty="0" smtClean="0"/>
              <a:t> </a:t>
            </a:r>
            <a:r>
              <a:rPr lang="cs-CZ" sz="2400" dirty="0" err="1" smtClean="0"/>
              <a:t>commands</a:t>
            </a:r>
            <a:endParaRPr lang="cs-CZ" sz="2400" dirty="0" smtClean="0"/>
          </a:p>
          <a:p>
            <a:r>
              <a:rPr lang="cs-CZ" sz="2400" dirty="0" smtClean="0"/>
              <a:t>Microsoft</a:t>
            </a:r>
          </a:p>
          <a:p>
            <a:r>
              <a:rPr lang="cs-CZ" sz="2400" dirty="0" err="1" smtClean="0"/>
              <a:t>Other</a:t>
            </a:r>
            <a:r>
              <a:rPr lang="cs-CZ" sz="2400" dirty="0" smtClean="0"/>
              <a:t> </a:t>
            </a:r>
            <a:r>
              <a:rPr lang="cs-CZ" sz="2400" dirty="0" err="1" smtClean="0"/>
              <a:t>similar</a:t>
            </a:r>
            <a:r>
              <a:rPr lang="cs-CZ" sz="2400" dirty="0" smtClean="0"/>
              <a:t> </a:t>
            </a:r>
            <a:r>
              <a:rPr lang="cs-CZ" sz="2400" dirty="0" err="1" smtClean="0"/>
              <a:t>technologies</a:t>
            </a:r>
            <a:r>
              <a:rPr lang="cs-CZ" sz="2400" dirty="0" smtClean="0"/>
              <a:t>: Wii, </a:t>
            </a:r>
            <a:r>
              <a:rPr lang="cs-CZ" sz="2400" dirty="0" err="1" smtClean="0"/>
              <a:t>Playstation</a:t>
            </a:r>
            <a:r>
              <a:rPr lang="cs-CZ" sz="2400" dirty="0" smtClean="0"/>
              <a:t>…</a:t>
            </a:r>
          </a:p>
          <a:p>
            <a:r>
              <a:rPr lang="cs-CZ" sz="2400" dirty="0" smtClean="0"/>
              <a:t>110 USD</a:t>
            </a:r>
          </a:p>
          <a:p>
            <a:r>
              <a:rPr lang="cs-CZ" sz="2400" dirty="0">
                <a:hlinkClick r:id="rId2"/>
              </a:rPr>
              <a:t>http://</a:t>
            </a:r>
            <a:r>
              <a:rPr lang="cs-CZ" sz="2400" dirty="0" smtClean="0">
                <a:hlinkClick r:id="rId2"/>
              </a:rPr>
              <a:t>bit.ly/1AVfzbS</a:t>
            </a:r>
            <a:endParaRPr lang="cs-CZ" sz="2400" dirty="0" smtClean="0"/>
          </a:p>
          <a:p>
            <a:pPr marL="109728" indent="0">
              <a:buNone/>
            </a:pPr>
            <a:endParaRPr lang="cs-CZ" sz="2400" dirty="0"/>
          </a:p>
        </p:txBody>
      </p:sp>
      <p:pic>
        <p:nvPicPr>
          <p:cNvPr id="7170" name="Picture 2" descr="D:\Users\217202\Desktop\VIKERA09\kinect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025" y="4365104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D:\Users\217202\Desktop\VIKERA09\kinec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006841"/>
            <a:ext cx="3086100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2577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255</TotalTime>
  <Words>249</Words>
  <Application>Microsoft Office PowerPoint</Application>
  <PresentationFormat>Předvádění na obrazovce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Urbanistický</vt:lpstr>
      <vt:lpstr>New Technology in Education</vt:lpstr>
      <vt:lpstr>Requirements</vt:lpstr>
      <vt:lpstr>Tablets</vt:lpstr>
      <vt:lpstr>3D printer</vt:lpstr>
      <vt:lpstr>Leap motion</vt:lpstr>
      <vt:lpstr>Inkling</vt:lpstr>
      <vt:lpstr>Graphic tablet</vt:lpstr>
      <vt:lpstr>Interactive whiteboard</vt:lpstr>
      <vt:lpstr>Kinect</vt:lpstr>
      <vt:lpstr>Robotic technology </vt:lpstr>
      <vt:lpstr>Next lecture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Alžběta Karolyiová</dc:creator>
  <cp:lastModifiedBy>Alžběta Karolyiová</cp:lastModifiedBy>
  <cp:revision>14</cp:revision>
  <dcterms:created xsi:type="dcterms:W3CDTF">2014-09-29T07:41:05Z</dcterms:created>
  <dcterms:modified xsi:type="dcterms:W3CDTF">2014-09-29T11:57:25Z</dcterms:modified>
</cp:coreProperties>
</file>