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331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343" r:id="rId17"/>
    <p:sldId id="344" r:id="rId18"/>
    <p:sldId id="282" r:id="rId19"/>
    <p:sldId id="283" r:id="rId20"/>
    <p:sldId id="284" r:id="rId21"/>
    <p:sldId id="286" r:id="rId22"/>
    <p:sldId id="287" r:id="rId23"/>
    <p:sldId id="285" r:id="rId24"/>
    <p:sldId id="288" r:id="rId25"/>
    <p:sldId id="289" r:id="rId26"/>
    <p:sldId id="290" r:id="rId27"/>
    <p:sldId id="333" r:id="rId28"/>
    <p:sldId id="332" r:id="rId29"/>
    <p:sldId id="335" r:id="rId30"/>
    <p:sldId id="336" r:id="rId31"/>
    <p:sldId id="337" r:id="rId32"/>
    <p:sldId id="338" r:id="rId33"/>
    <p:sldId id="339" r:id="rId34"/>
    <p:sldId id="301" r:id="rId35"/>
    <p:sldId id="340" r:id="rId36"/>
    <p:sldId id="341" r:id="rId37"/>
    <p:sldId id="342" r:id="rId38"/>
    <p:sldId id="310" r:id="rId39"/>
    <p:sldId id="308" r:id="rId40"/>
    <p:sldId id="309" r:id="rId41"/>
    <p:sldId id="304" r:id="rId42"/>
    <p:sldId id="305" r:id="rId43"/>
    <p:sldId id="306" r:id="rId44"/>
    <p:sldId id="307" r:id="rId45"/>
    <p:sldId id="311" r:id="rId46"/>
    <p:sldId id="315" r:id="rId47"/>
    <p:sldId id="316" r:id="rId48"/>
    <p:sldId id="317" r:id="rId49"/>
    <p:sldId id="318" r:id="rId50"/>
    <p:sldId id="319" r:id="rId51"/>
    <p:sldId id="322" r:id="rId52"/>
    <p:sldId id="321" r:id="rId53"/>
    <p:sldId id="323" r:id="rId54"/>
    <p:sldId id="324" r:id="rId55"/>
    <p:sldId id="325" r:id="rId56"/>
    <p:sldId id="326" r:id="rId57"/>
    <p:sldId id="327" r:id="rId58"/>
    <p:sldId id="329" r:id="rId59"/>
    <p:sldId id="328" r:id="rId60"/>
    <p:sldId id="330" r:id="rId61"/>
    <p:sldId id="320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0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0.xml"/><Relationship Id="rId1" Type="http://schemas.openxmlformats.org/officeDocument/2006/relationships/slide" Target="../slides/slide9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2C5DFD-E83B-46E7-BB90-53310318551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2F4E7B6-A65A-49C5-BB7E-0F6AD44E3521}">
      <dgm:prSet phldrT="[Text]"/>
      <dgm:spPr/>
      <dgm:t>
        <a:bodyPr/>
        <a:lstStyle/>
        <a:p>
          <a:r>
            <a:rPr lang="cs-CZ" dirty="0" smtClean="0"/>
            <a:t>LUDI</a:t>
          </a:r>
          <a:endParaRPr lang="cs-CZ" dirty="0"/>
        </a:p>
      </dgm:t>
    </dgm:pt>
    <dgm:pt modelId="{31E0CA67-17DC-4B94-BAEB-A1935E93F239}" type="parTrans" cxnId="{604781C8-492F-422C-A677-A9F81942F30E}">
      <dgm:prSet/>
      <dgm:spPr/>
      <dgm:t>
        <a:bodyPr/>
        <a:lstStyle/>
        <a:p>
          <a:endParaRPr lang="cs-CZ"/>
        </a:p>
      </dgm:t>
    </dgm:pt>
    <dgm:pt modelId="{6B4E4590-0063-4887-837A-22261775BEFE}" type="sibTrans" cxnId="{604781C8-492F-422C-A677-A9F81942F30E}">
      <dgm:prSet/>
      <dgm:spPr/>
      <dgm:t>
        <a:bodyPr/>
        <a:lstStyle/>
        <a:p>
          <a:endParaRPr lang="cs-CZ"/>
        </a:p>
      </dgm:t>
    </dgm:pt>
    <dgm:pt modelId="{868F1A3C-6D26-4E34-AC77-E4990EA25F29}">
      <dgm:prSet phldrT="[Text]"/>
      <dgm:spPr>
        <a:gradFill rotWithShape="0">
          <a:gsLst>
            <a:gs pos="0">
              <a:schemeClr val="accent6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i="1" dirty="0" err="1" smtClean="0"/>
            <a:t>ludi</a:t>
          </a:r>
          <a:r>
            <a:rPr lang="cs-CZ" i="1" dirty="0" smtClean="0"/>
            <a:t> </a:t>
          </a:r>
          <a:r>
            <a:rPr lang="cs-CZ" i="1" dirty="0" err="1" smtClean="0"/>
            <a:t>circenses</a:t>
          </a:r>
          <a:endParaRPr lang="cs-CZ" i="1" dirty="0"/>
        </a:p>
      </dgm:t>
    </dgm:pt>
    <dgm:pt modelId="{6EDF4417-0BC7-4130-98CB-053906808295}" type="parTrans" cxnId="{B37FDBE1-DB56-44EB-837F-959DCD6ED16D}">
      <dgm:prSet/>
      <dgm:spPr/>
      <dgm:t>
        <a:bodyPr/>
        <a:lstStyle/>
        <a:p>
          <a:endParaRPr lang="cs-CZ"/>
        </a:p>
      </dgm:t>
    </dgm:pt>
    <dgm:pt modelId="{9DED5ED1-751D-4FB9-891E-E09C270C1DAA}" type="sibTrans" cxnId="{B37FDBE1-DB56-44EB-837F-959DCD6ED16D}">
      <dgm:prSet/>
      <dgm:spPr/>
      <dgm:t>
        <a:bodyPr/>
        <a:lstStyle/>
        <a:p>
          <a:endParaRPr lang="cs-CZ"/>
        </a:p>
      </dgm:t>
    </dgm:pt>
    <dgm:pt modelId="{4AF06561-C585-49AA-B99B-1A04FDA0DE0F}">
      <dgm:prSet phldrT="[Text]"/>
      <dgm:spPr>
        <a:gradFill rotWithShape="0">
          <a:gsLst>
            <a:gs pos="0">
              <a:schemeClr val="accent6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i="1" dirty="0" err="1" smtClean="0"/>
            <a:t>ludi</a:t>
          </a:r>
          <a:r>
            <a:rPr lang="cs-CZ" i="1" dirty="0" smtClean="0"/>
            <a:t> </a:t>
          </a:r>
          <a:r>
            <a:rPr lang="cs-CZ" i="1" dirty="0" err="1" smtClean="0"/>
            <a:t>scaenici</a:t>
          </a:r>
          <a:endParaRPr lang="cs-CZ" i="1" dirty="0"/>
        </a:p>
      </dgm:t>
    </dgm:pt>
    <dgm:pt modelId="{401E14D9-6A92-4BBD-B58E-C64ED3D135F6}" type="parTrans" cxnId="{5F04B76A-F6BF-4E5D-90F0-B594F05AC40F}">
      <dgm:prSet/>
      <dgm:spPr/>
      <dgm:t>
        <a:bodyPr/>
        <a:lstStyle/>
        <a:p>
          <a:endParaRPr lang="cs-CZ"/>
        </a:p>
      </dgm:t>
    </dgm:pt>
    <dgm:pt modelId="{1AA124D8-B9F4-4C1B-B3AE-4FA3C21547BE}" type="sibTrans" cxnId="{5F04B76A-F6BF-4E5D-90F0-B594F05AC40F}">
      <dgm:prSet/>
      <dgm:spPr/>
      <dgm:t>
        <a:bodyPr/>
        <a:lstStyle/>
        <a:p>
          <a:endParaRPr lang="cs-CZ"/>
        </a:p>
      </dgm:t>
    </dgm:pt>
    <dgm:pt modelId="{11EBB764-CC9C-4C7D-B489-541577935FCF}">
      <dgm:prSet phldrT="[Text]"/>
      <dgm:spPr>
        <a:gradFill rotWithShape="0">
          <a:gsLst>
            <a:gs pos="0">
              <a:schemeClr val="accent6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básnické agony</a:t>
          </a:r>
          <a:endParaRPr lang="cs-CZ" dirty="0"/>
        </a:p>
      </dgm:t>
    </dgm:pt>
    <dgm:pt modelId="{D8276139-FA3A-4428-9F33-48A7BF5C5B20}" type="parTrans" cxnId="{B8EBD6A2-479F-4EC6-B40D-1AE5E8B42C6C}">
      <dgm:prSet/>
      <dgm:spPr/>
      <dgm:t>
        <a:bodyPr/>
        <a:lstStyle/>
        <a:p>
          <a:endParaRPr lang="cs-CZ"/>
        </a:p>
      </dgm:t>
    </dgm:pt>
    <dgm:pt modelId="{3C5AD020-ABE8-46C5-8830-35571DD30389}" type="sibTrans" cxnId="{B8EBD6A2-479F-4EC6-B40D-1AE5E8B42C6C}">
      <dgm:prSet/>
      <dgm:spPr/>
      <dgm:t>
        <a:bodyPr/>
        <a:lstStyle/>
        <a:p>
          <a:endParaRPr lang="cs-CZ"/>
        </a:p>
      </dgm:t>
    </dgm:pt>
    <dgm:pt modelId="{080DB876-0F52-43BC-87A2-DF484EE6E14E}" type="asst">
      <dgm:prSet/>
      <dgm:spPr>
        <a:gradFill rotWithShape="0">
          <a:gsLst>
            <a:gs pos="0">
              <a:srgbClr val="FFFF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Graeci</a:t>
          </a:r>
          <a:endParaRPr lang="cs-CZ" dirty="0"/>
        </a:p>
      </dgm:t>
    </dgm:pt>
    <dgm:pt modelId="{54B5190A-53AC-45A2-9B64-15AFD2D89DFF}" type="parTrans" cxnId="{08510945-1EBC-4729-BA94-62E78047915B}">
      <dgm:prSet/>
      <dgm:spPr/>
      <dgm:t>
        <a:bodyPr/>
        <a:lstStyle/>
        <a:p>
          <a:endParaRPr lang="cs-CZ"/>
        </a:p>
      </dgm:t>
    </dgm:pt>
    <dgm:pt modelId="{98A7E31D-F69C-47B5-A25D-FB37F8FCFD7C}" type="sibTrans" cxnId="{08510945-1EBC-4729-BA94-62E78047915B}">
      <dgm:prSet/>
      <dgm:spPr/>
      <dgm:t>
        <a:bodyPr/>
        <a:lstStyle/>
        <a:p>
          <a:endParaRPr lang="cs-CZ"/>
        </a:p>
      </dgm:t>
    </dgm:pt>
    <dgm:pt modelId="{D50F587E-7351-4BD1-A4D7-8C6DE527EDB4}" type="asst">
      <dgm:prSet/>
      <dgm:spPr>
        <a:gradFill rotWithShape="0">
          <a:gsLst>
            <a:gs pos="0">
              <a:schemeClr val="accent3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gladiátorské zápasy</a:t>
          </a:r>
          <a:endParaRPr lang="cs-CZ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C49478A-1195-4777-8D5D-FF37B19E995C}" type="parTrans" cxnId="{79C79B97-9788-48B7-A159-81DC0E98298A}">
      <dgm:prSet/>
      <dgm:spPr/>
      <dgm:t>
        <a:bodyPr/>
        <a:lstStyle/>
        <a:p>
          <a:endParaRPr lang="cs-CZ"/>
        </a:p>
      </dgm:t>
    </dgm:pt>
    <dgm:pt modelId="{840B7FE1-D6AC-430E-80B6-C7ACD7B426DE}" type="sibTrans" cxnId="{79C79B97-9788-48B7-A159-81DC0E98298A}">
      <dgm:prSet/>
      <dgm:spPr/>
      <dgm:t>
        <a:bodyPr/>
        <a:lstStyle/>
        <a:p>
          <a:endParaRPr lang="cs-CZ"/>
        </a:p>
      </dgm:t>
    </dgm:pt>
    <dgm:pt modelId="{CDECEFF4-0692-4090-A458-516588B655CA}" type="asst">
      <dgm:prSet/>
      <dgm:spPr>
        <a:gradFill rotWithShape="0">
          <a:gsLst>
            <a:gs pos="0">
              <a:schemeClr val="accent3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štvanice</a:t>
          </a:r>
          <a:endParaRPr lang="cs-CZ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6D993CC-2171-42BC-A7A6-CC9E1BB5AEA6}" type="parTrans" cxnId="{F6D790A5-4CD6-4A82-83F8-C53ED2056BDD}">
      <dgm:prSet/>
      <dgm:spPr/>
      <dgm:t>
        <a:bodyPr/>
        <a:lstStyle/>
        <a:p>
          <a:endParaRPr lang="cs-CZ"/>
        </a:p>
      </dgm:t>
    </dgm:pt>
    <dgm:pt modelId="{06FA8783-5404-429D-A656-138ECA590643}" type="sibTrans" cxnId="{F6D790A5-4CD6-4A82-83F8-C53ED2056BDD}">
      <dgm:prSet/>
      <dgm:spPr/>
      <dgm:t>
        <a:bodyPr/>
        <a:lstStyle/>
        <a:p>
          <a:endParaRPr lang="cs-CZ"/>
        </a:p>
      </dgm:t>
    </dgm:pt>
    <dgm:pt modelId="{CAF2A506-86BC-4895-B96C-1A691C4A9414}" type="asst">
      <dgm:prSet/>
      <dgm:spPr>
        <a:gradFill rotWithShape="0">
          <a:gsLst>
            <a:gs pos="0">
              <a:schemeClr val="accent3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závody vozatajů</a:t>
          </a:r>
          <a:endParaRPr lang="cs-CZ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5E053FB7-588E-483F-90FB-596130CE8148}" type="parTrans" cxnId="{05A0022F-DF3B-45DD-AEBA-6E29FC5FFB9A}">
      <dgm:prSet/>
      <dgm:spPr/>
      <dgm:t>
        <a:bodyPr/>
        <a:lstStyle/>
        <a:p>
          <a:endParaRPr lang="cs-CZ"/>
        </a:p>
      </dgm:t>
    </dgm:pt>
    <dgm:pt modelId="{09F7C542-92F6-4333-9ADC-9412A54F54FC}" type="sibTrans" cxnId="{05A0022F-DF3B-45DD-AEBA-6E29FC5FFB9A}">
      <dgm:prSet/>
      <dgm:spPr/>
      <dgm:t>
        <a:bodyPr/>
        <a:lstStyle/>
        <a:p>
          <a:endParaRPr lang="cs-CZ"/>
        </a:p>
      </dgm:t>
    </dgm:pt>
    <dgm:pt modelId="{E6194ADB-5232-4019-83B8-0F3AE5782A5A}" type="asst">
      <dgm:prSet/>
      <dgm:spPr>
        <a:gradFill rotWithShape="0">
          <a:gsLst>
            <a:gs pos="0">
              <a:schemeClr val="accent3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atletika a pěstní zápasy</a:t>
          </a:r>
          <a:endParaRPr lang="cs-CZ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027A278-DE04-4D25-8A28-C7DFFAE4127D}" type="parTrans" cxnId="{397FC880-E158-4F9E-9DE1-649DA30797B1}">
      <dgm:prSet/>
      <dgm:spPr/>
      <dgm:t>
        <a:bodyPr/>
        <a:lstStyle/>
        <a:p>
          <a:endParaRPr lang="cs-CZ"/>
        </a:p>
      </dgm:t>
    </dgm:pt>
    <dgm:pt modelId="{DD97651C-D441-483F-A9DD-9B4E34ACC710}" type="sibTrans" cxnId="{397FC880-E158-4F9E-9DE1-649DA30797B1}">
      <dgm:prSet/>
      <dgm:spPr/>
      <dgm:t>
        <a:bodyPr/>
        <a:lstStyle/>
        <a:p>
          <a:endParaRPr lang="cs-CZ"/>
        </a:p>
      </dgm:t>
    </dgm:pt>
    <dgm:pt modelId="{4288FCD4-1C2A-49DD-A4D3-8B2502D9AE74}" type="asst">
      <dgm:prSet/>
      <dgm:spPr>
        <a:gradFill rotWithShape="0">
          <a:gsLst>
            <a:gs pos="0">
              <a:srgbClr val="92D05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err="1" smtClean="0"/>
            <a:t>Lusus</a:t>
          </a:r>
          <a:r>
            <a:rPr lang="cs-CZ" dirty="0" smtClean="0"/>
            <a:t> </a:t>
          </a:r>
          <a:r>
            <a:rPr lang="cs-CZ" dirty="0" err="1" smtClean="0"/>
            <a:t>Troiae</a:t>
          </a:r>
          <a:endParaRPr lang="cs-CZ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9D91901-5187-4804-A303-B6F1B0F1A902}" type="parTrans" cxnId="{73AD9C14-6565-4A84-BDAF-2FF450A286CC}">
      <dgm:prSet/>
      <dgm:spPr/>
      <dgm:t>
        <a:bodyPr/>
        <a:lstStyle/>
        <a:p>
          <a:endParaRPr lang="cs-CZ"/>
        </a:p>
      </dgm:t>
    </dgm:pt>
    <dgm:pt modelId="{7B714A98-EFAD-4965-BDD1-139CCB8DABCD}" type="sibTrans" cxnId="{73AD9C14-6565-4A84-BDAF-2FF450A286CC}">
      <dgm:prSet/>
      <dgm:spPr/>
      <dgm:t>
        <a:bodyPr/>
        <a:lstStyle/>
        <a:p>
          <a:endParaRPr lang="cs-CZ"/>
        </a:p>
      </dgm:t>
    </dgm:pt>
    <dgm:pt modelId="{7E194CC1-E950-43D3-BA7E-21200CA90583}" type="asst">
      <dgm:prSet/>
      <dgm:spPr>
        <a:gradFill rotWithShape="0">
          <a:gsLst>
            <a:gs pos="0">
              <a:srgbClr val="FFFF00"/>
            </a:gs>
            <a:gs pos="99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Latini</a:t>
          </a:r>
          <a:endParaRPr lang="cs-CZ" dirty="0"/>
        </a:p>
      </dgm:t>
    </dgm:pt>
    <dgm:pt modelId="{D530DFCB-9D9D-4AE9-83C0-09708045B790}" type="parTrans" cxnId="{8BD25FD4-BD36-4F43-A826-7E28EE97570A}">
      <dgm:prSet/>
      <dgm:spPr/>
      <dgm:t>
        <a:bodyPr/>
        <a:lstStyle/>
        <a:p>
          <a:endParaRPr lang="cs-CZ"/>
        </a:p>
      </dgm:t>
    </dgm:pt>
    <dgm:pt modelId="{2E0545D1-C63B-46E5-96C7-204822F1CB52}" type="sibTrans" cxnId="{8BD25FD4-BD36-4F43-A826-7E28EE97570A}">
      <dgm:prSet/>
      <dgm:spPr/>
      <dgm:t>
        <a:bodyPr/>
        <a:lstStyle/>
        <a:p>
          <a:endParaRPr lang="cs-CZ"/>
        </a:p>
      </dgm:t>
    </dgm:pt>
    <dgm:pt modelId="{2AAA76B7-130D-4019-93C1-E805841D050C}" type="pres">
      <dgm:prSet presAssocID="{EC2C5DFD-E83B-46E7-BB90-5331031855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A9F7C10F-1F3F-4E4C-B71D-5FAC7BF407D2}" type="pres">
      <dgm:prSet presAssocID="{62F4E7B6-A65A-49C5-BB7E-0F6AD44E3521}" presName="hierRoot1" presStyleCnt="0">
        <dgm:presLayoutVars>
          <dgm:hierBranch val="init"/>
        </dgm:presLayoutVars>
      </dgm:prSet>
      <dgm:spPr/>
    </dgm:pt>
    <dgm:pt modelId="{4144885E-17D7-4C96-99F0-8E863F4E717C}" type="pres">
      <dgm:prSet presAssocID="{62F4E7B6-A65A-49C5-BB7E-0F6AD44E3521}" presName="rootComposite1" presStyleCnt="0"/>
      <dgm:spPr/>
    </dgm:pt>
    <dgm:pt modelId="{72862EF8-A2D0-475A-A095-0FDD593F3B4E}" type="pres">
      <dgm:prSet presAssocID="{62F4E7B6-A65A-49C5-BB7E-0F6AD44E3521}" presName="rootText1" presStyleLbl="node0" presStyleIdx="0" presStyleCnt="1" custLinFactY="-14377" custLinFactNeighborX="2173" custLinFactNeighborY="-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891B4C3-3736-42AA-A59C-C95BE7084A4B}" type="pres">
      <dgm:prSet presAssocID="{62F4E7B6-A65A-49C5-BB7E-0F6AD44E3521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DEC3A7D-395A-40AB-8635-901FEA5E8BEF}" type="pres">
      <dgm:prSet presAssocID="{62F4E7B6-A65A-49C5-BB7E-0F6AD44E3521}" presName="hierChild2" presStyleCnt="0"/>
      <dgm:spPr/>
    </dgm:pt>
    <dgm:pt modelId="{0770A45C-C232-4E50-B153-731DA33C2581}" type="pres">
      <dgm:prSet presAssocID="{6EDF4417-0BC7-4130-98CB-053906808295}" presName="Name37" presStyleLbl="parChTrans1D2" presStyleIdx="0" presStyleCnt="3"/>
      <dgm:spPr/>
      <dgm:t>
        <a:bodyPr/>
        <a:lstStyle/>
        <a:p>
          <a:endParaRPr lang="cs-CZ"/>
        </a:p>
      </dgm:t>
    </dgm:pt>
    <dgm:pt modelId="{F7C16A45-75AA-4475-8EE8-33689D039AA6}" type="pres">
      <dgm:prSet presAssocID="{868F1A3C-6D26-4E34-AC77-E4990EA25F29}" presName="hierRoot2" presStyleCnt="0">
        <dgm:presLayoutVars>
          <dgm:hierBranch val="init"/>
        </dgm:presLayoutVars>
      </dgm:prSet>
      <dgm:spPr/>
    </dgm:pt>
    <dgm:pt modelId="{0A9D233A-DDB3-4863-98AB-680F9CB77116}" type="pres">
      <dgm:prSet presAssocID="{868F1A3C-6D26-4E34-AC77-E4990EA25F29}" presName="rootComposite" presStyleCnt="0"/>
      <dgm:spPr/>
    </dgm:pt>
    <dgm:pt modelId="{61DDFAC8-7C95-4E37-949C-6718EDCDE268}" type="pres">
      <dgm:prSet presAssocID="{868F1A3C-6D26-4E34-AC77-E4990EA25F2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088A0D9-3A92-4646-8C55-4B586085CC32}" type="pres">
      <dgm:prSet presAssocID="{868F1A3C-6D26-4E34-AC77-E4990EA25F29}" presName="rootConnector" presStyleLbl="node2" presStyleIdx="0" presStyleCnt="3"/>
      <dgm:spPr/>
      <dgm:t>
        <a:bodyPr/>
        <a:lstStyle/>
        <a:p>
          <a:endParaRPr lang="cs-CZ"/>
        </a:p>
      </dgm:t>
    </dgm:pt>
    <dgm:pt modelId="{153618B1-DB94-4069-9DD3-DCBFAB3F3D25}" type="pres">
      <dgm:prSet presAssocID="{868F1A3C-6D26-4E34-AC77-E4990EA25F29}" presName="hierChild4" presStyleCnt="0"/>
      <dgm:spPr/>
    </dgm:pt>
    <dgm:pt modelId="{86D75AF5-E04C-4C41-A8E1-05F766332F08}" type="pres">
      <dgm:prSet presAssocID="{868F1A3C-6D26-4E34-AC77-E4990EA25F29}" presName="hierChild5" presStyleCnt="0"/>
      <dgm:spPr/>
    </dgm:pt>
    <dgm:pt modelId="{34A2B091-10CA-4B02-9D5D-5A6C60957844}" type="pres">
      <dgm:prSet presAssocID="{0C49478A-1195-4777-8D5D-FF37B19E995C}" presName="Name111" presStyleLbl="parChTrans1D3" presStyleIdx="0" presStyleCnt="7"/>
      <dgm:spPr/>
      <dgm:t>
        <a:bodyPr/>
        <a:lstStyle/>
        <a:p>
          <a:endParaRPr lang="cs-CZ"/>
        </a:p>
      </dgm:t>
    </dgm:pt>
    <dgm:pt modelId="{34AFD637-CD49-4835-BE9E-443815710B5B}" type="pres">
      <dgm:prSet presAssocID="{D50F587E-7351-4BD1-A4D7-8C6DE527EDB4}" presName="hierRoot3" presStyleCnt="0">
        <dgm:presLayoutVars>
          <dgm:hierBranch val="init"/>
        </dgm:presLayoutVars>
      </dgm:prSet>
      <dgm:spPr/>
    </dgm:pt>
    <dgm:pt modelId="{C83D456B-B0D5-4574-BE8D-4B12AC24927E}" type="pres">
      <dgm:prSet presAssocID="{D50F587E-7351-4BD1-A4D7-8C6DE527EDB4}" presName="rootComposite3" presStyleCnt="0"/>
      <dgm:spPr/>
    </dgm:pt>
    <dgm:pt modelId="{BB49AAD1-AD27-4262-BD7C-BD549F76B648}" type="pres">
      <dgm:prSet presAssocID="{D50F587E-7351-4BD1-A4D7-8C6DE527EDB4}" presName="rootText3" presStyleLbl="asst2" presStyleIdx="0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F0B7E13-E428-4689-921A-1DCB29FE7C7C}" type="pres">
      <dgm:prSet presAssocID="{D50F587E-7351-4BD1-A4D7-8C6DE527EDB4}" presName="rootConnector3" presStyleLbl="asst2" presStyleIdx="0" presStyleCnt="7"/>
      <dgm:spPr/>
      <dgm:t>
        <a:bodyPr/>
        <a:lstStyle/>
        <a:p>
          <a:endParaRPr lang="cs-CZ"/>
        </a:p>
      </dgm:t>
    </dgm:pt>
    <dgm:pt modelId="{B56D60EE-33FC-4D9B-B105-62D3F9777D9C}" type="pres">
      <dgm:prSet presAssocID="{D50F587E-7351-4BD1-A4D7-8C6DE527EDB4}" presName="hierChild6" presStyleCnt="0"/>
      <dgm:spPr/>
    </dgm:pt>
    <dgm:pt modelId="{0007CFB4-2B37-4315-921D-8447DF42E907}" type="pres">
      <dgm:prSet presAssocID="{D50F587E-7351-4BD1-A4D7-8C6DE527EDB4}" presName="hierChild7" presStyleCnt="0"/>
      <dgm:spPr/>
    </dgm:pt>
    <dgm:pt modelId="{1732D99F-8358-40DF-9774-DD755E403A4B}" type="pres">
      <dgm:prSet presAssocID="{F6D993CC-2171-42BC-A7A6-CC9E1BB5AEA6}" presName="Name111" presStyleLbl="parChTrans1D3" presStyleIdx="1" presStyleCnt="7"/>
      <dgm:spPr/>
      <dgm:t>
        <a:bodyPr/>
        <a:lstStyle/>
        <a:p>
          <a:endParaRPr lang="cs-CZ"/>
        </a:p>
      </dgm:t>
    </dgm:pt>
    <dgm:pt modelId="{097DA769-54E6-4C25-BC29-56A1F1A3BBFF}" type="pres">
      <dgm:prSet presAssocID="{CDECEFF4-0692-4090-A458-516588B655CA}" presName="hierRoot3" presStyleCnt="0">
        <dgm:presLayoutVars>
          <dgm:hierBranch val="init"/>
        </dgm:presLayoutVars>
      </dgm:prSet>
      <dgm:spPr/>
    </dgm:pt>
    <dgm:pt modelId="{B413C29B-ADB1-4FD2-AB73-CE077C85BC27}" type="pres">
      <dgm:prSet presAssocID="{CDECEFF4-0692-4090-A458-516588B655CA}" presName="rootComposite3" presStyleCnt="0"/>
      <dgm:spPr/>
    </dgm:pt>
    <dgm:pt modelId="{EAF03FAD-9506-4EA8-855B-86A0084F617E}" type="pres">
      <dgm:prSet presAssocID="{CDECEFF4-0692-4090-A458-516588B655CA}" presName="rootText3" presStyleLbl="asst2" presStyleIdx="1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AB5E9A8-76C6-4ED9-9AC8-967A703E81D7}" type="pres">
      <dgm:prSet presAssocID="{CDECEFF4-0692-4090-A458-516588B655CA}" presName="rootConnector3" presStyleLbl="asst2" presStyleIdx="1" presStyleCnt="7"/>
      <dgm:spPr/>
      <dgm:t>
        <a:bodyPr/>
        <a:lstStyle/>
        <a:p>
          <a:endParaRPr lang="cs-CZ"/>
        </a:p>
      </dgm:t>
    </dgm:pt>
    <dgm:pt modelId="{B56853A6-5274-476D-B88B-E58CA8AB4475}" type="pres">
      <dgm:prSet presAssocID="{CDECEFF4-0692-4090-A458-516588B655CA}" presName="hierChild6" presStyleCnt="0"/>
      <dgm:spPr/>
    </dgm:pt>
    <dgm:pt modelId="{59F33D02-C60F-4A3F-9A7F-E72086CDEA8C}" type="pres">
      <dgm:prSet presAssocID="{CDECEFF4-0692-4090-A458-516588B655CA}" presName="hierChild7" presStyleCnt="0"/>
      <dgm:spPr/>
    </dgm:pt>
    <dgm:pt modelId="{2B4BCC63-4F4D-4D8C-A201-5B86AB9BB5DE}" type="pres">
      <dgm:prSet presAssocID="{5E053FB7-588E-483F-90FB-596130CE8148}" presName="Name111" presStyleLbl="parChTrans1D3" presStyleIdx="2" presStyleCnt="7"/>
      <dgm:spPr/>
      <dgm:t>
        <a:bodyPr/>
        <a:lstStyle/>
        <a:p>
          <a:endParaRPr lang="cs-CZ"/>
        </a:p>
      </dgm:t>
    </dgm:pt>
    <dgm:pt modelId="{ECF73C24-D71F-437C-8E58-6C5FE2B71C5D}" type="pres">
      <dgm:prSet presAssocID="{CAF2A506-86BC-4895-B96C-1A691C4A9414}" presName="hierRoot3" presStyleCnt="0">
        <dgm:presLayoutVars>
          <dgm:hierBranch val="init"/>
        </dgm:presLayoutVars>
      </dgm:prSet>
      <dgm:spPr/>
    </dgm:pt>
    <dgm:pt modelId="{6C3B35FA-D972-48F6-8932-7CD30DCE41DD}" type="pres">
      <dgm:prSet presAssocID="{CAF2A506-86BC-4895-B96C-1A691C4A9414}" presName="rootComposite3" presStyleCnt="0"/>
      <dgm:spPr/>
    </dgm:pt>
    <dgm:pt modelId="{A223FD20-A2D8-436B-A029-B5E89948DE0E}" type="pres">
      <dgm:prSet presAssocID="{CAF2A506-86BC-4895-B96C-1A691C4A9414}" presName="rootText3" presStyleLbl="asst2" presStyleIdx="2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9040C43-4C75-4B9F-A3ED-3552D6E2AE07}" type="pres">
      <dgm:prSet presAssocID="{CAF2A506-86BC-4895-B96C-1A691C4A9414}" presName="rootConnector3" presStyleLbl="asst2" presStyleIdx="2" presStyleCnt="7"/>
      <dgm:spPr/>
      <dgm:t>
        <a:bodyPr/>
        <a:lstStyle/>
        <a:p>
          <a:endParaRPr lang="cs-CZ"/>
        </a:p>
      </dgm:t>
    </dgm:pt>
    <dgm:pt modelId="{416EC65F-DCD6-4A25-9147-06F4335065CB}" type="pres">
      <dgm:prSet presAssocID="{CAF2A506-86BC-4895-B96C-1A691C4A9414}" presName="hierChild6" presStyleCnt="0"/>
      <dgm:spPr/>
    </dgm:pt>
    <dgm:pt modelId="{8B9FD21C-6013-49CC-92E1-01F15C162272}" type="pres">
      <dgm:prSet presAssocID="{CAF2A506-86BC-4895-B96C-1A691C4A9414}" presName="hierChild7" presStyleCnt="0"/>
      <dgm:spPr/>
    </dgm:pt>
    <dgm:pt modelId="{6DD791A3-6AE7-4431-B04C-8BF172CC2661}" type="pres">
      <dgm:prSet presAssocID="{4027A278-DE04-4D25-8A28-C7DFFAE4127D}" presName="Name111" presStyleLbl="parChTrans1D3" presStyleIdx="3" presStyleCnt="7"/>
      <dgm:spPr/>
      <dgm:t>
        <a:bodyPr/>
        <a:lstStyle/>
        <a:p>
          <a:endParaRPr lang="cs-CZ"/>
        </a:p>
      </dgm:t>
    </dgm:pt>
    <dgm:pt modelId="{42FA2C6F-C604-4821-AE3F-51BB6D165AC3}" type="pres">
      <dgm:prSet presAssocID="{E6194ADB-5232-4019-83B8-0F3AE5782A5A}" presName="hierRoot3" presStyleCnt="0">
        <dgm:presLayoutVars>
          <dgm:hierBranch val="init"/>
        </dgm:presLayoutVars>
      </dgm:prSet>
      <dgm:spPr/>
    </dgm:pt>
    <dgm:pt modelId="{96E52ADD-DE7B-4E94-A1FD-460B7F429BD7}" type="pres">
      <dgm:prSet presAssocID="{E6194ADB-5232-4019-83B8-0F3AE5782A5A}" presName="rootComposite3" presStyleCnt="0"/>
      <dgm:spPr/>
    </dgm:pt>
    <dgm:pt modelId="{B5D5CC72-7E8A-4BB8-91E2-34D500177462}" type="pres">
      <dgm:prSet presAssocID="{E6194ADB-5232-4019-83B8-0F3AE5782A5A}" presName="rootText3" presStyleLbl="asst2" presStyleIdx="3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EDC6FE8-E81E-453B-9496-C6777DEC3337}" type="pres">
      <dgm:prSet presAssocID="{E6194ADB-5232-4019-83B8-0F3AE5782A5A}" presName="rootConnector3" presStyleLbl="asst2" presStyleIdx="3" presStyleCnt="7"/>
      <dgm:spPr/>
      <dgm:t>
        <a:bodyPr/>
        <a:lstStyle/>
        <a:p>
          <a:endParaRPr lang="cs-CZ"/>
        </a:p>
      </dgm:t>
    </dgm:pt>
    <dgm:pt modelId="{142FC1DB-C7D3-47A7-B32F-F09E0C0BDD47}" type="pres">
      <dgm:prSet presAssocID="{E6194ADB-5232-4019-83B8-0F3AE5782A5A}" presName="hierChild6" presStyleCnt="0"/>
      <dgm:spPr/>
    </dgm:pt>
    <dgm:pt modelId="{219C6C63-1FD8-4682-A325-191F964A27D5}" type="pres">
      <dgm:prSet presAssocID="{E6194ADB-5232-4019-83B8-0F3AE5782A5A}" presName="hierChild7" presStyleCnt="0"/>
      <dgm:spPr/>
    </dgm:pt>
    <dgm:pt modelId="{524A0A01-B783-49E6-87CF-3AB77ED69D4D}" type="pres">
      <dgm:prSet presAssocID="{89D91901-5187-4804-A303-B6F1B0F1A902}" presName="Name111" presStyleLbl="parChTrans1D3" presStyleIdx="4" presStyleCnt="7"/>
      <dgm:spPr/>
      <dgm:t>
        <a:bodyPr/>
        <a:lstStyle/>
        <a:p>
          <a:endParaRPr lang="cs-CZ"/>
        </a:p>
      </dgm:t>
    </dgm:pt>
    <dgm:pt modelId="{2969508B-7B69-4DF1-BF97-CC96C148885A}" type="pres">
      <dgm:prSet presAssocID="{4288FCD4-1C2A-49DD-A4D3-8B2502D9AE74}" presName="hierRoot3" presStyleCnt="0">
        <dgm:presLayoutVars>
          <dgm:hierBranch val="init"/>
        </dgm:presLayoutVars>
      </dgm:prSet>
      <dgm:spPr/>
    </dgm:pt>
    <dgm:pt modelId="{98998943-0A2C-413B-8E61-AB9258860216}" type="pres">
      <dgm:prSet presAssocID="{4288FCD4-1C2A-49DD-A4D3-8B2502D9AE74}" presName="rootComposite3" presStyleCnt="0"/>
      <dgm:spPr/>
    </dgm:pt>
    <dgm:pt modelId="{D0DADA64-C671-47AD-B957-59253F83A227}" type="pres">
      <dgm:prSet presAssocID="{4288FCD4-1C2A-49DD-A4D3-8B2502D9AE74}" presName="rootText3" presStyleLbl="asst2" presStyleIdx="4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B2E1656-4F7F-41D0-A6FD-931C31A78275}" type="pres">
      <dgm:prSet presAssocID="{4288FCD4-1C2A-49DD-A4D3-8B2502D9AE74}" presName="rootConnector3" presStyleLbl="asst2" presStyleIdx="4" presStyleCnt="7"/>
      <dgm:spPr/>
      <dgm:t>
        <a:bodyPr/>
        <a:lstStyle/>
        <a:p>
          <a:endParaRPr lang="cs-CZ"/>
        </a:p>
      </dgm:t>
    </dgm:pt>
    <dgm:pt modelId="{A1C8F0DC-56C6-4E96-88D1-499433C48E2E}" type="pres">
      <dgm:prSet presAssocID="{4288FCD4-1C2A-49DD-A4D3-8B2502D9AE74}" presName="hierChild6" presStyleCnt="0"/>
      <dgm:spPr/>
    </dgm:pt>
    <dgm:pt modelId="{DDB54088-9294-4661-A17D-C123EA053237}" type="pres">
      <dgm:prSet presAssocID="{4288FCD4-1C2A-49DD-A4D3-8B2502D9AE74}" presName="hierChild7" presStyleCnt="0"/>
      <dgm:spPr/>
    </dgm:pt>
    <dgm:pt modelId="{344BF63F-8535-4996-8235-59DA41D311B3}" type="pres">
      <dgm:prSet presAssocID="{401E14D9-6A92-4BBD-B58E-C64ED3D135F6}" presName="Name37" presStyleLbl="parChTrans1D2" presStyleIdx="1" presStyleCnt="3"/>
      <dgm:spPr/>
      <dgm:t>
        <a:bodyPr/>
        <a:lstStyle/>
        <a:p>
          <a:endParaRPr lang="cs-CZ"/>
        </a:p>
      </dgm:t>
    </dgm:pt>
    <dgm:pt modelId="{BD4DE875-2764-42FE-BBBB-94E8BF30BD2D}" type="pres">
      <dgm:prSet presAssocID="{4AF06561-C585-49AA-B99B-1A04FDA0DE0F}" presName="hierRoot2" presStyleCnt="0">
        <dgm:presLayoutVars>
          <dgm:hierBranch val="init"/>
        </dgm:presLayoutVars>
      </dgm:prSet>
      <dgm:spPr/>
    </dgm:pt>
    <dgm:pt modelId="{186A8C26-B9F3-437C-B3DF-6988979A79D3}" type="pres">
      <dgm:prSet presAssocID="{4AF06561-C585-49AA-B99B-1A04FDA0DE0F}" presName="rootComposite" presStyleCnt="0"/>
      <dgm:spPr/>
    </dgm:pt>
    <dgm:pt modelId="{C7E5EB9C-93A7-421D-9F89-EBAB77731CBD}" type="pres">
      <dgm:prSet presAssocID="{4AF06561-C585-49AA-B99B-1A04FDA0DE0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BF876FC-14FF-47FE-95D4-A7E373F9F479}" type="pres">
      <dgm:prSet presAssocID="{4AF06561-C585-49AA-B99B-1A04FDA0DE0F}" presName="rootConnector" presStyleLbl="node2" presStyleIdx="1" presStyleCnt="3"/>
      <dgm:spPr/>
      <dgm:t>
        <a:bodyPr/>
        <a:lstStyle/>
        <a:p>
          <a:endParaRPr lang="cs-CZ"/>
        </a:p>
      </dgm:t>
    </dgm:pt>
    <dgm:pt modelId="{2BEFD930-BC0F-42F3-99AF-D76A2B8B1770}" type="pres">
      <dgm:prSet presAssocID="{4AF06561-C585-49AA-B99B-1A04FDA0DE0F}" presName="hierChild4" presStyleCnt="0"/>
      <dgm:spPr/>
    </dgm:pt>
    <dgm:pt modelId="{2A9FA1DD-671E-4285-B72A-8AD07DEFBFDD}" type="pres">
      <dgm:prSet presAssocID="{4AF06561-C585-49AA-B99B-1A04FDA0DE0F}" presName="hierChild5" presStyleCnt="0"/>
      <dgm:spPr/>
    </dgm:pt>
    <dgm:pt modelId="{7B0A71CC-8D9E-4E73-88C4-10C75C189F5C}" type="pres">
      <dgm:prSet presAssocID="{54B5190A-53AC-45A2-9B64-15AFD2D89DFF}" presName="Name111" presStyleLbl="parChTrans1D3" presStyleIdx="5" presStyleCnt="7"/>
      <dgm:spPr/>
      <dgm:t>
        <a:bodyPr/>
        <a:lstStyle/>
        <a:p>
          <a:endParaRPr lang="cs-CZ"/>
        </a:p>
      </dgm:t>
    </dgm:pt>
    <dgm:pt modelId="{B3ACE834-7423-4D48-A3FD-2823BB4374E2}" type="pres">
      <dgm:prSet presAssocID="{080DB876-0F52-43BC-87A2-DF484EE6E14E}" presName="hierRoot3" presStyleCnt="0">
        <dgm:presLayoutVars>
          <dgm:hierBranch val="init"/>
        </dgm:presLayoutVars>
      </dgm:prSet>
      <dgm:spPr/>
    </dgm:pt>
    <dgm:pt modelId="{D45A0A58-CE55-4B81-90F2-0D143D7AB4EC}" type="pres">
      <dgm:prSet presAssocID="{080DB876-0F52-43BC-87A2-DF484EE6E14E}" presName="rootComposite3" presStyleCnt="0"/>
      <dgm:spPr/>
    </dgm:pt>
    <dgm:pt modelId="{0AEC1FF1-B6BD-4B52-A638-1AA275E4F359}" type="pres">
      <dgm:prSet presAssocID="{080DB876-0F52-43BC-87A2-DF484EE6E14E}" presName="rootText3" presStyleLbl="asst2" presStyleIdx="5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7C4AF03-8301-4742-A16A-F220E8B1371E}" type="pres">
      <dgm:prSet presAssocID="{080DB876-0F52-43BC-87A2-DF484EE6E14E}" presName="rootConnector3" presStyleLbl="asst2" presStyleIdx="5" presStyleCnt="7"/>
      <dgm:spPr/>
      <dgm:t>
        <a:bodyPr/>
        <a:lstStyle/>
        <a:p>
          <a:endParaRPr lang="cs-CZ"/>
        </a:p>
      </dgm:t>
    </dgm:pt>
    <dgm:pt modelId="{2AA0C377-17C0-476B-BA0D-2AA5861FEA3B}" type="pres">
      <dgm:prSet presAssocID="{080DB876-0F52-43BC-87A2-DF484EE6E14E}" presName="hierChild6" presStyleCnt="0"/>
      <dgm:spPr/>
    </dgm:pt>
    <dgm:pt modelId="{3D74997D-3D1D-4D1F-93F8-1F7F61795C68}" type="pres">
      <dgm:prSet presAssocID="{080DB876-0F52-43BC-87A2-DF484EE6E14E}" presName="hierChild7" presStyleCnt="0"/>
      <dgm:spPr/>
    </dgm:pt>
    <dgm:pt modelId="{4360B643-3FB9-405F-94F5-9F3F9BB54C75}" type="pres">
      <dgm:prSet presAssocID="{D530DFCB-9D9D-4AE9-83C0-09708045B790}" presName="Name111" presStyleLbl="parChTrans1D3" presStyleIdx="6" presStyleCnt="7"/>
      <dgm:spPr/>
      <dgm:t>
        <a:bodyPr/>
        <a:lstStyle/>
        <a:p>
          <a:endParaRPr lang="cs-CZ"/>
        </a:p>
      </dgm:t>
    </dgm:pt>
    <dgm:pt modelId="{CC547D3C-6097-4BB3-8CF5-026205FCBD18}" type="pres">
      <dgm:prSet presAssocID="{7E194CC1-E950-43D3-BA7E-21200CA90583}" presName="hierRoot3" presStyleCnt="0">
        <dgm:presLayoutVars>
          <dgm:hierBranch val="init"/>
        </dgm:presLayoutVars>
      </dgm:prSet>
      <dgm:spPr/>
    </dgm:pt>
    <dgm:pt modelId="{2D9B65C1-6758-42BC-ABC0-2105BAA26A39}" type="pres">
      <dgm:prSet presAssocID="{7E194CC1-E950-43D3-BA7E-21200CA90583}" presName="rootComposite3" presStyleCnt="0"/>
      <dgm:spPr/>
    </dgm:pt>
    <dgm:pt modelId="{271CA50C-79EF-49CA-94C2-46022B30728C}" type="pres">
      <dgm:prSet presAssocID="{7E194CC1-E950-43D3-BA7E-21200CA90583}" presName="rootText3" presStyleLbl="asst2" presStyleIdx="6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02020DF-9EB4-41B3-B4DB-99CC8406E53B}" type="pres">
      <dgm:prSet presAssocID="{7E194CC1-E950-43D3-BA7E-21200CA90583}" presName="rootConnector3" presStyleLbl="asst2" presStyleIdx="6" presStyleCnt="7"/>
      <dgm:spPr/>
      <dgm:t>
        <a:bodyPr/>
        <a:lstStyle/>
        <a:p>
          <a:endParaRPr lang="cs-CZ"/>
        </a:p>
      </dgm:t>
    </dgm:pt>
    <dgm:pt modelId="{C79C1852-B6A8-4726-9294-99F2B4271AB2}" type="pres">
      <dgm:prSet presAssocID="{7E194CC1-E950-43D3-BA7E-21200CA90583}" presName="hierChild6" presStyleCnt="0"/>
      <dgm:spPr/>
    </dgm:pt>
    <dgm:pt modelId="{536DC533-FFF4-4405-9A6B-99C5DE611045}" type="pres">
      <dgm:prSet presAssocID="{7E194CC1-E950-43D3-BA7E-21200CA90583}" presName="hierChild7" presStyleCnt="0"/>
      <dgm:spPr/>
    </dgm:pt>
    <dgm:pt modelId="{6AE57EE2-3BD3-435E-B554-24312A3EAC3B}" type="pres">
      <dgm:prSet presAssocID="{D8276139-FA3A-4428-9F33-48A7BF5C5B20}" presName="Name37" presStyleLbl="parChTrans1D2" presStyleIdx="2" presStyleCnt="3"/>
      <dgm:spPr/>
      <dgm:t>
        <a:bodyPr/>
        <a:lstStyle/>
        <a:p>
          <a:endParaRPr lang="cs-CZ"/>
        </a:p>
      </dgm:t>
    </dgm:pt>
    <dgm:pt modelId="{A23E4832-81C1-41C2-86B9-BB9FB8913E0D}" type="pres">
      <dgm:prSet presAssocID="{11EBB764-CC9C-4C7D-B489-541577935FCF}" presName="hierRoot2" presStyleCnt="0">
        <dgm:presLayoutVars>
          <dgm:hierBranch val="init"/>
        </dgm:presLayoutVars>
      </dgm:prSet>
      <dgm:spPr/>
    </dgm:pt>
    <dgm:pt modelId="{31D4694C-6902-4C87-BBA5-87BE88DCBDDE}" type="pres">
      <dgm:prSet presAssocID="{11EBB764-CC9C-4C7D-B489-541577935FCF}" presName="rootComposite" presStyleCnt="0"/>
      <dgm:spPr/>
    </dgm:pt>
    <dgm:pt modelId="{CE2BD4D4-4F85-4B21-8681-DF4FFF3F4384}" type="pres">
      <dgm:prSet presAssocID="{11EBB764-CC9C-4C7D-B489-541577935FCF}" presName="rootText" presStyleLbl="node2" presStyleIdx="2" presStyleCnt="3" custScaleX="12579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D8A77AF-1603-45CD-87E6-3A8B19395CD6}" type="pres">
      <dgm:prSet presAssocID="{11EBB764-CC9C-4C7D-B489-541577935FCF}" presName="rootConnector" presStyleLbl="node2" presStyleIdx="2" presStyleCnt="3"/>
      <dgm:spPr/>
      <dgm:t>
        <a:bodyPr/>
        <a:lstStyle/>
        <a:p>
          <a:endParaRPr lang="cs-CZ"/>
        </a:p>
      </dgm:t>
    </dgm:pt>
    <dgm:pt modelId="{79575970-EE34-4E48-8F91-61ADCD91752B}" type="pres">
      <dgm:prSet presAssocID="{11EBB764-CC9C-4C7D-B489-541577935FCF}" presName="hierChild4" presStyleCnt="0"/>
      <dgm:spPr/>
    </dgm:pt>
    <dgm:pt modelId="{BF09635B-0F30-4D54-8AE4-E33DB10A357E}" type="pres">
      <dgm:prSet presAssocID="{11EBB764-CC9C-4C7D-B489-541577935FCF}" presName="hierChild5" presStyleCnt="0"/>
      <dgm:spPr/>
    </dgm:pt>
    <dgm:pt modelId="{C16DAEB9-2924-4408-84E8-805BBAD21336}" type="pres">
      <dgm:prSet presAssocID="{62F4E7B6-A65A-49C5-BB7E-0F6AD44E3521}" presName="hierChild3" presStyleCnt="0"/>
      <dgm:spPr/>
    </dgm:pt>
  </dgm:ptLst>
  <dgm:cxnLst>
    <dgm:cxn modelId="{0F61742B-DB44-457B-9725-9554078F6017}" type="presOf" srcId="{0C49478A-1195-4777-8D5D-FF37B19E995C}" destId="{34A2B091-10CA-4B02-9D5D-5A6C60957844}" srcOrd="0" destOrd="0" presId="urn:microsoft.com/office/officeart/2005/8/layout/orgChart1"/>
    <dgm:cxn modelId="{566CE99E-CF12-427E-9C56-96A958436F80}" type="presOf" srcId="{D8276139-FA3A-4428-9F33-48A7BF5C5B20}" destId="{6AE57EE2-3BD3-435E-B554-24312A3EAC3B}" srcOrd="0" destOrd="0" presId="urn:microsoft.com/office/officeart/2005/8/layout/orgChart1"/>
    <dgm:cxn modelId="{A0198282-069E-45E3-A022-2799FCB38106}" type="presOf" srcId="{F6D993CC-2171-42BC-A7A6-CC9E1BB5AEA6}" destId="{1732D99F-8358-40DF-9774-DD755E403A4B}" srcOrd="0" destOrd="0" presId="urn:microsoft.com/office/officeart/2005/8/layout/orgChart1"/>
    <dgm:cxn modelId="{838F9540-6842-4713-B637-B11B5E23D78A}" type="presOf" srcId="{CAF2A506-86BC-4895-B96C-1A691C4A9414}" destId="{19040C43-4C75-4B9F-A3ED-3552D6E2AE07}" srcOrd="1" destOrd="0" presId="urn:microsoft.com/office/officeart/2005/8/layout/orgChart1"/>
    <dgm:cxn modelId="{5F04B76A-F6BF-4E5D-90F0-B594F05AC40F}" srcId="{62F4E7B6-A65A-49C5-BB7E-0F6AD44E3521}" destId="{4AF06561-C585-49AA-B99B-1A04FDA0DE0F}" srcOrd="1" destOrd="0" parTransId="{401E14D9-6A92-4BBD-B58E-C64ED3D135F6}" sibTransId="{1AA124D8-B9F4-4C1B-B3AE-4FA3C21547BE}"/>
    <dgm:cxn modelId="{B88472C1-49B8-495E-B8CD-1777C315F871}" type="presOf" srcId="{CDECEFF4-0692-4090-A458-516588B655CA}" destId="{EAF03FAD-9506-4EA8-855B-86A0084F617E}" srcOrd="0" destOrd="0" presId="urn:microsoft.com/office/officeart/2005/8/layout/orgChart1"/>
    <dgm:cxn modelId="{F6D790A5-4CD6-4A82-83F8-C53ED2056BDD}" srcId="{868F1A3C-6D26-4E34-AC77-E4990EA25F29}" destId="{CDECEFF4-0692-4090-A458-516588B655CA}" srcOrd="1" destOrd="0" parTransId="{F6D993CC-2171-42BC-A7A6-CC9E1BB5AEA6}" sibTransId="{06FA8783-5404-429D-A656-138ECA590643}"/>
    <dgm:cxn modelId="{C45E5494-DC96-4DE0-BEFC-39206C012E6A}" type="presOf" srcId="{E6194ADB-5232-4019-83B8-0F3AE5782A5A}" destId="{B5D5CC72-7E8A-4BB8-91E2-34D500177462}" srcOrd="0" destOrd="0" presId="urn:microsoft.com/office/officeart/2005/8/layout/orgChart1"/>
    <dgm:cxn modelId="{EC3F2417-BF56-4CBD-B2BD-0844CCB04693}" type="presOf" srcId="{7E194CC1-E950-43D3-BA7E-21200CA90583}" destId="{302020DF-9EB4-41B3-B4DB-99CC8406E53B}" srcOrd="1" destOrd="0" presId="urn:microsoft.com/office/officeart/2005/8/layout/orgChart1"/>
    <dgm:cxn modelId="{9A22B8FE-C211-4F64-83A2-90B47B30C6DA}" type="presOf" srcId="{6EDF4417-0BC7-4130-98CB-053906808295}" destId="{0770A45C-C232-4E50-B153-731DA33C2581}" srcOrd="0" destOrd="0" presId="urn:microsoft.com/office/officeart/2005/8/layout/orgChart1"/>
    <dgm:cxn modelId="{E511751D-2AA4-46CD-BC39-9D5E83E2064C}" type="presOf" srcId="{7E194CC1-E950-43D3-BA7E-21200CA90583}" destId="{271CA50C-79EF-49CA-94C2-46022B30728C}" srcOrd="0" destOrd="0" presId="urn:microsoft.com/office/officeart/2005/8/layout/orgChart1"/>
    <dgm:cxn modelId="{217F5685-5CB9-42CB-B6C0-8C0AA9E7E917}" type="presOf" srcId="{4027A278-DE04-4D25-8A28-C7DFFAE4127D}" destId="{6DD791A3-6AE7-4431-B04C-8BF172CC2661}" srcOrd="0" destOrd="0" presId="urn:microsoft.com/office/officeart/2005/8/layout/orgChart1"/>
    <dgm:cxn modelId="{5D3E3F2F-253B-4FBF-840E-E59322B80F41}" type="presOf" srcId="{4288FCD4-1C2A-49DD-A4D3-8B2502D9AE74}" destId="{D0DADA64-C671-47AD-B957-59253F83A227}" srcOrd="0" destOrd="0" presId="urn:microsoft.com/office/officeart/2005/8/layout/orgChart1"/>
    <dgm:cxn modelId="{648869DB-58B8-47C2-BEB2-13E8C851A3F8}" type="presOf" srcId="{080DB876-0F52-43BC-87A2-DF484EE6E14E}" destId="{F7C4AF03-8301-4742-A16A-F220E8B1371E}" srcOrd="1" destOrd="0" presId="urn:microsoft.com/office/officeart/2005/8/layout/orgChart1"/>
    <dgm:cxn modelId="{B36B2F32-4222-4089-8AC1-40462268ED51}" type="presOf" srcId="{E6194ADB-5232-4019-83B8-0F3AE5782A5A}" destId="{9EDC6FE8-E81E-453B-9496-C6777DEC3337}" srcOrd="1" destOrd="0" presId="urn:microsoft.com/office/officeart/2005/8/layout/orgChart1"/>
    <dgm:cxn modelId="{E124B514-09D0-4BE1-827D-FA232444D680}" type="presOf" srcId="{EC2C5DFD-E83B-46E7-BB90-53310318551B}" destId="{2AAA76B7-130D-4019-93C1-E805841D050C}" srcOrd="0" destOrd="0" presId="urn:microsoft.com/office/officeart/2005/8/layout/orgChart1"/>
    <dgm:cxn modelId="{1F3CA863-5F46-4008-8D72-6A34A3420DD7}" type="presOf" srcId="{D50F587E-7351-4BD1-A4D7-8C6DE527EDB4}" destId="{9F0B7E13-E428-4689-921A-1DCB29FE7C7C}" srcOrd="1" destOrd="0" presId="urn:microsoft.com/office/officeart/2005/8/layout/orgChart1"/>
    <dgm:cxn modelId="{B37FDBE1-DB56-44EB-837F-959DCD6ED16D}" srcId="{62F4E7B6-A65A-49C5-BB7E-0F6AD44E3521}" destId="{868F1A3C-6D26-4E34-AC77-E4990EA25F29}" srcOrd="0" destOrd="0" parTransId="{6EDF4417-0BC7-4130-98CB-053906808295}" sibTransId="{9DED5ED1-751D-4FB9-891E-E09C270C1DAA}"/>
    <dgm:cxn modelId="{B38B7363-7ADB-4077-92A9-82170F166BEC}" type="presOf" srcId="{401E14D9-6A92-4BBD-B58E-C64ED3D135F6}" destId="{344BF63F-8535-4996-8235-59DA41D311B3}" srcOrd="0" destOrd="0" presId="urn:microsoft.com/office/officeart/2005/8/layout/orgChart1"/>
    <dgm:cxn modelId="{24E31A26-8CFB-4C95-BC69-1A7783B0151B}" type="presOf" srcId="{5E053FB7-588E-483F-90FB-596130CE8148}" destId="{2B4BCC63-4F4D-4D8C-A201-5B86AB9BB5DE}" srcOrd="0" destOrd="0" presId="urn:microsoft.com/office/officeart/2005/8/layout/orgChart1"/>
    <dgm:cxn modelId="{4F4F6BA6-3AC4-4CDB-BBC0-9C1797D6366B}" type="presOf" srcId="{D50F587E-7351-4BD1-A4D7-8C6DE527EDB4}" destId="{BB49AAD1-AD27-4262-BD7C-BD549F76B648}" srcOrd="0" destOrd="0" presId="urn:microsoft.com/office/officeart/2005/8/layout/orgChart1"/>
    <dgm:cxn modelId="{A742AAA5-BEF1-403A-9BF2-096F2EB756A0}" type="presOf" srcId="{4AF06561-C585-49AA-B99B-1A04FDA0DE0F}" destId="{EBF876FC-14FF-47FE-95D4-A7E373F9F479}" srcOrd="1" destOrd="0" presId="urn:microsoft.com/office/officeart/2005/8/layout/orgChart1"/>
    <dgm:cxn modelId="{604781C8-492F-422C-A677-A9F81942F30E}" srcId="{EC2C5DFD-E83B-46E7-BB90-53310318551B}" destId="{62F4E7B6-A65A-49C5-BB7E-0F6AD44E3521}" srcOrd="0" destOrd="0" parTransId="{31E0CA67-17DC-4B94-BAEB-A1935E93F239}" sibTransId="{6B4E4590-0063-4887-837A-22261775BEFE}"/>
    <dgm:cxn modelId="{542EEF81-E81C-4AB8-9D47-03A1954D0FA5}" type="presOf" srcId="{11EBB764-CC9C-4C7D-B489-541577935FCF}" destId="{CE2BD4D4-4F85-4B21-8681-DF4FFF3F4384}" srcOrd="0" destOrd="0" presId="urn:microsoft.com/office/officeart/2005/8/layout/orgChart1"/>
    <dgm:cxn modelId="{A97B46B1-9114-49FF-B478-1D7FFB8B3334}" type="presOf" srcId="{080DB876-0F52-43BC-87A2-DF484EE6E14E}" destId="{0AEC1FF1-B6BD-4B52-A638-1AA275E4F359}" srcOrd="0" destOrd="0" presId="urn:microsoft.com/office/officeart/2005/8/layout/orgChart1"/>
    <dgm:cxn modelId="{0429A85E-8ADD-49F4-A5BC-4BB173B79E31}" type="presOf" srcId="{D530DFCB-9D9D-4AE9-83C0-09708045B790}" destId="{4360B643-3FB9-405F-94F5-9F3F9BB54C75}" srcOrd="0" destOrd="0" presId="urn:microsoft.com/office/officeart/2005/8/layout/orgChart1"/>
    <dgm:cxn modelId="{8BD25FD4-BD36-4F43-A826-7E28EE97570A}" srcId="{4AF06561-C585-49AA-B99B-1A04FDA0DE0F}" destId="{7E194CC1-E950-43D3-BA7E-21200CA90583}" srcOrd="1" destOrd="0" parTransId="{D530DFCB-9D9D-4AE9-83C0-09708045B790}" sibTransId="{2E0545D1-C63B-46E5-96C7-204822F1CB52}"/>
    <dgm:cxn modelId="{FE2CEFEF-3F72-426E-B9BF-8E04DE86F1B8}" type="presOf" srcId="{CAF2A506-86BC-4895-B96C-1A691C4A9414}" destId="{A223FD20-A2D8-436B-A029-B5E89948DE0E}" srcOrd="0" destOrd="0" presId="urn:microsoft.com/office/officeart/2005/8/layout/orgChart1"/>
    <dgm:cxn modelId="{72007F74-16D1-48E6-9077-226E7190833B}" type="presOf" srcId="{54B5190A-53AC-45A2-9B64-15AFD2D89DFF}" destId="{7B0A71CC-8D9E-4E73-88C4-10C75C189F5C}" srcOrd="0" destOrd="0" presId="urn:microsoft.com/office/officeart/2005/8/layout/orgChart1"/>
    <dgm:cxn modelId="{39E9745D-6803-461E-B232-1A93ED366875}" type="presOf" srcId="{4AF06561-C585-49AA-B99B-1A04FDA0DE0F}" destId="{C7E5EB9C-93A7-421D-9F89-EBAB77731CBD}" srcOrd="0" destOrd="0" presId="urn:microsoft.com/office/officeart/2005/8/layout/orgChart1"/>
    <dgm:cxn modelId="{329C9965-9929-4161-9DAC-64F7863D8C28}" type="presOf" srcId="{868F1A3C-6D26-4E34-AC77-E4990EA25F29}" destId="{D088A0D9-3A92-4646-8C55-4B586085CC32}" srcOrd="1" destOrd="0" presId="urn:microsoft.com/office/officeart/2005/8/layout/orgChart1"/>
    <dgm:cxn modelId="{D19C0A01-0ABB-4D2D-8722-BCED42BADF11}" type="presOf" srcId="{868F1A3C-6D26-4E34-AC77-E4990EA25F29}" destId="{61DDFAC8-7C95-4E37-949C-6718EDCDE268}" srcOrd="0" destOrd="0" presId="urn:microsoft.com/office/officeart/2005/8/layout/orgChart1"/>
    <dgm:cxn modelId="{79C79B97-9788-48B7-A159-81DC0E98298A}" srcId="{868F1A3C-6D26-4E34-AC77-E4990EA25F29}" destId="{D50F587E-7351-4BD1-A4D7-8C6DE527EDB4}" srcOrd="0" destOrd="0" parTransId="{0C49478A-1195-4777-8D5D-FF37B19E995C}" sibTransId="{840B7FE1-D6AC-430E-80B6-C7ACD7B426DE}"/>
    <dgm:cxn modelId="{05A0022F-DF3B-45DD-AEBA-6E29FC5FFB9A}" srcId="{868F1A3C-6D26-4E34-AC77-E4990EA25F29}" destId="{CAF2A506-86BC-4895-B96C-1A691C4A9414}" srcOrd="2" destOrd="0" parTransId="{5E053FB7-588E-483F-90FB-596130CE8148}" sibTransId="{09F7C542-92F6-4333-9ADC-9412A54F54FC}"/>
    <dgm:cxn modelId="{5D3EC726-13CE-4BCA-B6A9-B2BC0AABFB09}" type="presOf" srcId="{62F4E7B6-A65A-49C5-BB7E-0F6AD44E3521}" destId="{A891B4C3-3736-42AA-A59C-C95BE7084A4B}" srcOrd="1" destOrd="0" presId="urn:microsoft.com/office/officeart/2005/8/layout/orgChart1"/>
    <dgm:cxn modelId="{0E731BA1-24BB-4547-A723-0B8FA80902FE}" type="presOf" srcId="{11EBB764-CC9C-4C7D-B489-541577935FCF}" destId="{9D8A77AF-1603-45CD-87E6-3A8B19395CD6}" srcOrd="1" destOrd="0" presId="urn:microsoft.com/office/officeart/2005/8/layout/orgChart1"/>
    <dgm:cxn modelId="{73AD9C14-6565-4A84-BDAF-2FF450A286CC}" srcId="{868F1A3C-6D26-4E34-AC77-E4990EA25F29}" destId="{4288FCD4-1C2A-49DD-A4D3-8B2502D9AE74}" srcOrd="4" destOrd="0" parTransId="{89D91901-5187-4804-A303-B6F1B0F1A902}" sibTransId="{7B714A98-EFAD-4965-BDD1-139CCB8DABCD}"/>
    <dgm:cxn modelId="{397FC880-E158-4F9E-9DE1-649DA30797B1}" srcId="{868F1A3C-6D26-4E34-AC77-E4990EA25F29}" destId="{E6194ADB-5232-4019-83B8-0F3AE5782A5A}" srcOrd="3" destOrd="0" parTransId="{4027A278-DE04-4D25-8A28-C7DFFAE4127D}" sibTransId="{DD97651C-D441-483F-A9DD-9B4E34ACC710}"/>
    <dgm:cxn modelId="{B8EBD6A2-479F-4EC6-B40D-1AE5E8B42C6C}" srcId="{62F4E7B6-A65A-49C5-BB7E-0F6AD44E3521}" destId="{11EBB764-CC9C-4C7D-B489-541577935FCF}" srcOrd="2" destOrd="0" parTransId="{D8276139-FA3A-4428-9F33-48A7BF5C5B20}" sibTransId="{3C5AD020-ABE8-46C5-8830-35571DD30389}"/>
    <dgm:cxn modelId="{F0D7EDE0-897D-445C-A6AE-AD67D284A1B2}" type="presOf" srcId="{62F4E7B6-A65A-49C5-BB7E-0F6AD44E3521}" destId="{72862EF8-A2D0-475A-A095-0FDD593F3B4E}" srcOrd="0" destOrd="0" presId="urn:microsoft.com/office/officeart/2005/8/layout/orgChart1"/>
    <dgm:cxn modelId="{08510945-1EBC-4729-BA94-62E78047915B}" srcId="{4AF06561-C585-49AA-B99B-1A04FDA0DE0F}" destId="{080DB876-0F52-43BC-87A2-DF484EE6E14E}" srcOrd="0" destOrd="0" parTransId="{54B5190A-53AC-45A2-9B64-15AFD2D89DFF}" sibTransId="{98A7E31D-F69C-47B5-A25D-FB37F8FCFD7C}"/>
    <dgm:cxn modelId="{A65FB591-47E9-4E0D-8D7C-503DBAB2A880}" type="presOf" srcId="{4288FCD4-1C2A-49DD-A4D3-8B2502D9AE74}" destId="{BB2E1656-4F7F-41D0-A6FD-931C31A78275}" srcOrd="1" destOrd="0" presId="urn:microsoft.com/office/officeart/2005/8/layout/orgChart1"/>
    <dgm:cxn modelId="{BBA2C3AC-2CF4-42FD-A55A-6C27FECDBBA2}" type="presOf" srcId="{89D91901-5187-4804-A303-B6F1B0F1A902}" destId="{524A0A01-B783-49E6-87CF-3AB77ED69D4D}" srcOrd="0" destOrd="0" presId="urn:microsoft.com/office/officeart/2005/8/layout/orgChart1"/>
    <dgm:cxn modelId="{7455E52C-FA58-45B7-89D6-C79E5C96ED23}" type="presOf" srcId="{CDECEFF4-0692-4090-A458-516588B655CA}" destId="{6AB5E9A8-76C6-4ED9-9AC8-967A703E81D7}" srcOrd="1" destOrd="0" presId="urn:microsoft.com/office/officeart/2005/8/layout/orgChart1"/>
    <dgm:cxn modelId="{AB41D47C-0265-4FD0-AFFE-30424E4C0071}" type="presParOf" srcId="{2AAA76B7-130D-4019-93C1-E805841D050C}" destId="{A9F7C10F-1F3F-4E4C-B71D-5FAC7BF407D2}" srcOrd="0" destOrd="0" presId="urn:microsoft.com/office/officeart/2005/8/layout/orgChart1"/>
    <dgm:cxn modelId="{97072F2E-546C-437F-8790-F065B9E029BB}" type="presParOf" srcId="{A9F7C10F-1F3F-4E4C-B71D-5FAC7BF407D2}" destId="{4144885E-17D7-4C96-99F0-8E863F4E717C}" srcOrd="0" destOrd="0" presId="urn:microsoft.com/office/officeart/2005/8/layout/orgChart1"/>
    <dgm:cxn modelId="{90273D89-F956-43EF-8B9D-568E5F7568E3}" type="presParOf" srcId="{4144885E-17D7-4C96-99F0-8E863F4E717C}" destId="{72862EF8-A2D0-475A-A095-0FDD593F3B4E}" srcOrd="0" destOrd="0" presId="urn:microsoft.com/office/officeart/2005/8/layout/orgChart1"/>
    <dgm:cxn modelId="{69F107D9-F7D1-4681-8EE5-430DB19AA9A4}" type="presParOf" srcId="{4144885E-17D7-4C96-99F0-8E863F4E717C}" destId="{A891B4C3-3736-42AA-A59C-C95BE7084A4B}" srcOrd="1" destOrd="0" presId="urn:microsoft.com/office/officeart/2005/8/layout/orgChart1"/>
    <dgm:cxn modelId="{A7C6079D-8873-42D8-8ECB-4216A41F719C}" type="presParOf" srcId="{A9F7C10F-1F3F-4E4C-B71D-5FAC7BF407D2}" destId="{CDEC3A7D-395A-40AB-8635-901FEA5E8BEF}" srcOrd="1" destOrd="0" presId="urn:microsoft.com/office/officeart/2005/8/layout/orgChart1"/>
    <dgm:cxn modelId="{462FEFA9-FE5E-4430-BB07-897EF94B9392}" type="presParOf" srcId="{CDEC3A7D-395A-40AB-8635-901FEA5E8BEF}" destId="{0770A45C-C232-4E50-B153-731DA33C2581}" srcOrd="0" destOrd="0" presId="urn:microsoft.com/office/officeart/2005/8/layout/orgChart1"/>
    <dgm:cxn modelId="{2C500485-47F5-4F94-9655-D9B410897AB5}" type="presParOf" srcId="{CDEC3A7D-395A-40AB-8635-901FEA5E8BEF}" destId="{F7C16A45-75AA-4475-8EE8-33689D039AA6}" srcOrd="1" destOrd="0" presId="urn:microsoft.com/office/officeart/2005/8/layout/orgChart1"/>
    <dgm:cxn modelId="{A8B599BB-9E1A-46B0-B181-9897D6AD84BD}" type="presParOf" srcId="{F7C16A45-75AA-4475-8EE8-33689D039AA6}" destId="{0A9D233A-DDB3-4863-98AB-680F9CB77116}" srcOrd="0" destOrd="0" presId="urn:microsoft.com/office/officeart/2005/8/layout/orgChart1"/>
    <dgm:cxn modelId="{18EAA0FC-A585-4EC7-8558-4FB7696AD993}" type="presParOf" srcId="{0A9D233A-DDB3-4863-98AB-680F9CB77116}" destId="{61DDFAC8-7C95-4E37-949C-6718EDCDE268}" srcOrd="0" destOrd="0" presId="urn:microsoft.com/office/officeart/2005/8/layout/orgChart1"/>
    <dgm:cxn modelId="{48842A59-B28F-4E9A-B13B-9AB83BE0BFB4}" type="presParOf" srcId="{0A9D233A-DDB3-4863-98AB-680F9CB77116}" destId="{D088A0D9-3A92-4646-8C55-4B586085CC32}" srcOrd="1" destOrd="0" presId="urn:microsoft.com/office/officeart/2005/8/layout/orgChart1"/>
    <dgm:cxn modelId="{49144162-FE8B-40CA-A7FC-0A2046F9ECAB}" type="presParOf" srcId="{F7C16A45-75AA-4475-8EE8-33689D039AA6}" destId="{153618B1-DB94-4069-9DD3-DCBFAB3F3D25}" srcOrd="1" destOrd="0" presId="urn:microsoft.com/office/officeart/2005/8/layout/orgChart1"/>
    <dgm:cxn modelId="{F83A3DB4-FF30-4F31-9E9C-6957A0CC8F02}" type="presParOf" srcId="{F7C16A45-75AA-4475-8EE8-33689D039AA6}" destId="{86D75AF5-E04C-4C41-A8E1-05F766332F08}" srcOrd="2" destOrd="0" presId="urn:microsoft.com/office/officeart/2005/8/layout/orgChart1"/>
    <dgm:cxn modelId="{6D757775-E0E9-40A0-BE39-2FAA855BAD95}" type="presParOf" srcId="{86D75AF5-E04C-4C41-A8E1-05F766332F08}" destId="{34A2B091-10CA-4B02-9D5D-5A6C60957844}" srcOrd="0" destOrd="0" presId="urn:microsoft.com/office/officeart/2005/8/layout/orgChart1"/>
    <dgm:cxn modelId="{56C0BB3E-99CD-41C3-B12B-657E697AC625}" type="presParOf" srcId="{86D75AF5-E04C-4C41-A8E1-05F766332F08}" destId="{34AFD637-CD49-4835-BE9E-443815710B5B}" srcOrd="1" destOrd="0" presId="urn:microsoft.com/office/officeart/2005/8/layout/orgChart1"/>
    <dgm:cxn modelId="{A2189E01-7A52-4E74-8D36-FF8268797483}" type="presParOf" srcId="{34AFD637-CD49-4835-BE9E-443815710B5B}" destId="{C83D456B-B0D5-4574-BE8D-4B12AC24927E}" srcOrd="0" destOrd="0" presId="urn:microsoft.com/office/officeart/2005/8/layout/orgChart1"/>
    <dgm:cxn modelId="{51E17124-7C63-4627-870F-E5CE650B0A8D}" type="presParOf" srcId="{C83D456B-B0D5-4574-BE8D-4B12AC24927E}" destId="{BB49AAD1-AD27-4262-BD7C-BD549F76B648}" srcOrd="0" destOrd="0" presId="urn:microsoft.com/office/officeart/2005/8/layout/orgChart1"/>
    <dgm:cxn modelId="{E1E8DC96-C25C-40E6-B250-08875A97568E}" type="presParOf" srcId="{C83D456B-B0D5-4574-BE8D-4B12AC24927E}" destId="{9F0B7E13-E428-4689-921A-1DCB29FE7C7C}" srcOrd="1" destOrd="0" presId="urn:microsoft.com/office/officeart/2005/8/layout/orgChart1"/>
    <dgm:cxn modelId="{4505798E-BF82-4539-B899-596D09FFE9EA}" type="presParOf" srcId="{34AFD637-CD49-4835-BE9E-443815710B5B}" destId="{B56D60EE-33FC-4D9B-B105-62D3F9777D9C}" srcOrd="1" destOrd="0" presId="urn:microsoft.com/office/officeart/2005/8/layout/orgChart1"/>
    <dgm:cxn modelId="{72B11E4D-BF38-4D5D-B772-EA96C7373CC3}" type="presParOf" srcId="{34AFD637-CD49-4835-BE9E-443815710B5B}" destId="{0007CFB4-2B37-4315-921D-8447DF42E907}" srcOrd="2" destOrd="0" presId="urn:microsoft.com/office/officeart/2005/8/layout/orgChart1"/>
    <dgm:cxn modelId="{10407B06-84D6-4061-9018-3A15DDAFCBCF}" type="presParOf" srcId="{86D75AF5-E04C-4C41-A8E1-05F766332F08}" destId="{1732D99F-8358-40DF-9774-DD755E403A4B}" srcOrd="2" destOrd="0" presId="urn:microsoft.com/office/officeart/2005/8/layout/orgChart1"/>
    <dgm:cxn modelId="{D38978D7-87A0-4C54-ADD0-A8921AEC1FAF}" type="presParOf" srcId="{86D75AF5-E04C-4C41-A8E1-05F766332F08}" destId="{097DA769-54E6-4C25-BC29-56A1F1A3BBFF}" srcOrd="3" destOrd="0" presId="urn:microsoft.com/office/officeart/2005/8/layout/orgChart1"/>
    <dgm:cxn modelId="{B55DC519-1698-4010-B397-4A42977A9E9A}" type="presParOf" srcId="{097DA769-54E6-4C25-BC29-56A1F1A3BBFF}" destId="{B413C29B-ADB1-4FD2-AB73-CE077C85BC27}" srcOrd="0" destOrd="0" presId="urn:microsoft.com/office/officeart/2005/8/layout/orgChart1"/>
    <dgm:cxn modelId="{A7213032-2CBF-4CDA-B095-47303DACBBDE}" type="presParOf" srcId="{B413C29B-ADB1-4FD2-AB73-CE077C85BC27}" destId="{EAF03FAD-9506-4EA8-855B-86A0084F617E}" srcOrd="0" destOrd="0" presId="urn:microsoft.com/office/officeart/2005/8/layout/orgChart1"/>
    <dgm:cxn modelId="{CAA7FAB2-D4FF-45B0-B5DF-959E2A8A1BBE}" type="presParOf" srcId="{B413C29B-ADB1-4FD2-AB73-CE077C85BC27}" destId="{6AB5E9A8-76C6-4ED9-9AC8-967A703E81D7}" srcOrd="1" destOrd="0" presId="urn:microsoft.com/office/officeart/2005/8/layout/orgChart1"/>
    <dgm:cxn modelId="{6AED5773-490D-486D-9A07-B9CA6329E006}" type="presParOf" srcId="{097DA769-54E6-4C25-BC29-56A1F1A3BBFF}" destId="{B56853A6-5274-476D-B88B-E58CA8AB4475}" srcOrd="1" destOrd="0" presId="urn:microsoft.com/office/officeart/2005/8/layout/orgChart1"/>
    <dgm:cxn modelId="{CCAE5121-798F-4590-BD4A-887F4F801539}" type="presParOf" srcId="{097DA769-54E6-4C25-BC29-56A1F1A3BBFF}" destId="{59F33D02-C60F-4A3F-9A7F-E72086CDEA8C}" srcOrd="2" destOrd="0" presId="urn:microsoft.com/office/officeart/2005/8/layout/orgChart1"/>
    <dgm:cxn modelId="{04087D16-22CD-4DAD-A9BE-EF829C98BFAD}" type="presParOf" srcId="{86D75AF5-E04C-4C41-A8E1-05F766332F08}" destId="{2B4BCC63-4F4D-4D8C-A201-5B86AB9BB5DE}" srcOrd="4" destOrd="0" presId="urn:microsoft.com/office/officeart/2005/8/layout/orgChart1"/>
    <dgm:cxn modelId="{6AB2E62F-0501-44B2-B5DA-2D7A0B5A62B1}" type="presParOf" srcId="{86D75AF5-E04C-4C41-A8E1-05F766332F08}" destId="{ECF73C24-D71F-437C-8E58-6C5FE2B71C5D}" srcOrd="5" destOrd="0" presId="urn:microsoft.com/office/officeart/2005/8/layout/orgChart1"/>
    <dgm:cxn modelId="{909BEE3A-00D3-4A92-9A8E-C032E70739D4}" type="presParOf" srcId="{ECF73C24-D71F-437C-8E58-6C5FE2B71C5D}" destId="{6C3B35FA-D972-48F6-8932-7CD30DCE41DD}" srcOrd="0" destOrd="0" presId="urn:microsoft.com/office/officeart/2005/8/layout/orgChart1"/>
    <dgm:cxn modelId="{8171444B-B1C2-4585-B8FF-9C257FEF1FAA}" type="presParOf" srcId="{6C3B35FA-D972-48F6-8932-7CD30DCE41DD}" destId="{A223FD20-A2D8-436B-A029-B5E89948DE0E}" srcOrd="0" destOrd="0" presId="urn:microsoft.com/office/officeart/2005/8/layout/orgChart1"/>
    <dgm:cxn modelId="{77E3ABD2-69D0-43B4-94A7-5700F927A1D8}" type="presParOf" srcId="{6C3B35FA-D972-48F6-8932-7CD30DCE41DD}" destId="{19040C43-4C75-4B9F-A3ED-3552D6E2AE07}" srcOrd="1" destOrd="0" presId="urn:microsoft.com/office/officeart/2005/8/layout/orgChart1"/>
    <dgm:cxn modelId="{22256DA3-E9E6-43DA-9B01-3C565AA83F03}" type="presParOf" srcId="{ECF73C24-D71F-437C-8E58-6C5FE2B71C5D}" destId="{416EC65F-DCD6-4A25-9147-06F4335065CB}" srcOrd="1" destOrd="0" presId="urn:microsoft.com/office/officeart/2005/8/layout/orgChart1"/>
    <dgm:cxn modelId="{6805C799-4D2C-476C-9381-B657EB41D9F6}" type="presParOf" srcId="{ECF73C24-D71F-437C-8E58-6C5FE2B71C5D}" destId="{8B9FD21C-6013-49CC-92E1-01F15C162272}" srcOrd="2" destOrd="0" presId="urn:microsoft.com/office/officeart/2005/8/layout/orgChart1"/>
    <dgm:cxn modelId="{AAD4A570-9B51-4232-BAAA-B8D9F98E64D5}" type="presParOf" srcId="{86D75AF5-E04C-4C41-A8E1-05F766332F08}" destId="{6DD791A3-6AE7-4431-B04C-8BF172CC2661}" srcOrd="6" destOrd="0" presId="urn:microsoft.com/office/officeart/2005/8/layout/orgChart1"/>
    <dgm:cxn modelId="{4FAB2834-8709-4542-B8C4-EEDE5E5016D6}" type="presParOf" srcId="{86D75AF5-E04C-4C41-A8E1-05F766332F08}" destId="{42FA2C6F-C604-4821-AE3F-51BB6D165AC3}" srcOrd="7" destOrd="0" presId="urn:microsoft.com/office/officeart/2005/8/layout/orgChart1"/>
    <dgm:cxn modelId="{8903215E-D225-46BD-ABF3-A648144388CC}" type="presParOf" srcId="{42FA2C6F-C604-4821-AE3F-51BB6D165AC3}" destId="{96E52ADD-DE7B-4E94-A1FD-460B7F429BD7}" srcOrd="0" destOrd="0" presId="urn:microsoft.com/office/officeart/2005/8/layout/orgChart1"/>
    <dgm:cxn modelId="{1D48769A-7EAF-43B4-BD70-DDDAEF8EA792}" type="presParOf" srcId="{96E52ADD-DE7B-4E94-A1FD-460B7F429BD7}" destId="{B5D5CC72-7E8A-4BB8-91E2-34D500177462}" srcOrd="0" destOrd="0" presId="urn:microsoft.com/office/officeart/2005/8/layout/orgChart1"/>
    <dgm:cxn modelId="{F6ADB15D-0885-4581-BE1C-1E0B24F5E1C7}" type="presParOf" srcId="{96E52ADD-DE7B-4E94-A1FD-460B7F429BD7}" destId="{9EDC6FE8-E81E-453B-9496-C6777DEC3337}" srcOrd="1" destOrd="0" presId="urn:microsoft.com/office/officeart/2005/8/layout/orgChart1"/>
    <dgm:cxn modelId="{93424678-0832-40F6-99F1-B8E1E72E3BB1}" type="presParOf" srcId="{42FA2C6F-C604-4821-AE3F-51BB6D165AC3}" destId="{142FC1DB-C7D3-47A7-B32F-F09E0C0BDD47}" srcOrd="1" destOrd="0" presId="urn:microsoft.com/office/officeart/2005/8/layout/orgChart1"/>
    <dgm:cxn modelId="{3C4FE0A2-B047-48DE-AF2C-008731A629A5}" type="presParOf" srcId="{42FA2C6F-C604-4821-AE3F-51BB6D165AC3}" destId="{219C6C63-1FD8-4682-A325-191F964A27D5}" srcOrd="2" destOrd="0" presId="urn:microsoft.com/office/officeart/2005/8/layout/orgChart1"/>
    <dgm:cxn modelId="{3B017393-C26D-4526-94AD-69DCE2B614FF}" type="presParOf" srcId="{86D75AF5-E04C-4C41-A8E1-05F766332F08}" destId="{524A0A01-B783-49E6-87CF-3AB77ED69D4D}" srcOrd="8" destOrd="0" presId="urn:microsoft.com/office/officeart/2005/8/layout/orgChart1"/>
    <dgm:cxn modelId="{A56641F1-5CE0-478A-9103-BAF0E9C7B598}" type="presParOf" srcId="{86D75AF5-E04C-4C41-A8E1-05F766332F08}" destId="{2969508B-7B69-4DF1-BF97-CC96C148885A}" srcOrd="9" destOrd="0" presId="urn:microsoft.com/office/officeart/2005/8/layout/orgChart1"/>
    <dgm:cxn modelId="{3678ED04-9930-4265-8E98-3C91154CF302}" type="presParOf" srcId="{2969508B-7B69-4DF1-BF97-CC96C148885A}" destId="{98998943-0A2C-413B-8E61-AB9258860216}" srcOrd="0" destOrd="0" presId="urn:microsoft.com/office/officeart/2005/8/layout/orgChart1"/>
    <dgm:cxn modelId="{B5F29435-CB39-44D6-9428-B502F8829926}" type="presParOf" srcId="{98998943-0A2C-413B-8E61-AB9258860216}" destId="{D0DADA64-C671-47AD-B957-59253F83A227}" srcOrd="0" destOrd="0" presId="urn:microsoft.com/office/officeart/2005/8/layout/orgChart1"/>
    <dgm:cxn modelId="{40ECD36F-7AFD-4D84-8C01-1E8D8D1D8A59}" type="presParOf" srcId="{98998943-0A2C-413B-8E61-AB9258860216}" destId="{BB2E1656-4F7F-41D0-A6FD-931C31A78275}" srcOrd="1" destOrd="0" presId="urn:microsoft.com/office/officeart/2005/8/layout/orgChart1"/>
    <dgm:cxn modelId="{6E7F452A-7FF4-4B1E-BDB6-EC42E4798C2D}" type="presParOf" srcId="{2969508B-7B69-4DF1-BF97-CC96C148885A}" destId="{A1C8F0DC-56C6-4E96-88D1-499433C48E2E}" srcOrd="1" destOrd="0" presId="urn:microsoft.com/office/officeart/2005/8/layout/orgChart1"/>
    <dgm:cxn modelId="{2C6178A6-919C-4ED6-957C-A3AC71E33274}" type="presParOf" srcId="{2969508B-7B69-4DF1-BF97-CC96C148885A}" destId="{DDB54088-9294-4661-A17D-C123EA053237}" srcOrd="2" destOrd="0" presId="urn:microsoft.com/office/officeart/2005/8/layout/orgChart1"/>
    <dgm:cxn modelId="{3C117BBF-0E3D-4884-9524-C5FCB324A01C}" type="presParOf" srcId="{CDEC3A7D-395A-40AB-8635-901FEA5E8BEF}" destId="{344BF63F-8535-4996-8235-59DA41D311B3}" srcOrd="2" destOrd="0" presId="urn:microsoft.com/office/officeart/2005/8/layout/orgChart1"/>
    <dgm:cxn modelId="{464DB68D-4BC4-47C7-9C7A-A3256AB84A86}" type="presParOf" srcId="{CDEC3A7D-395A-40AB-8635-901FEA5E8BEF}" destId="{BD4DE875-2764-42FE-BBBB-94E8BF30BD2D}" srcOrd="3" destOrd="0" presId="urn:microsoft.com/office/officeart/2005/8/layout/orgChart1"/>
    <dgm:cxn modelId="{6DCD8131-6704-4CF2-B7F7-E687B532C26C}" type="presParOf" srcId="{BD4DE875-2764-42FE-BBBB-94E8BF30BD2D}" destId="{186A8C26-B9F3-437C-B3DF-6988979A79D3}" srcOrd="0" destOrd="0" presId="urn:microsoft.com/office/officeart/2005/8/layout/orgChart1"/>
    <dgm:cxn modelId="{B01DF24B-A0E9-4768-B679-6D7A2BA78115}" type="presParOf" srcId="{186A8C26-B9F3-437C-B3DF-6988979A79D3}" destId="{C7E5EB9C-93A7-421D-9F89-EBAB77731CBD}" srcOrd="0" destOrd="0" presId="urn:microsoft.com/office/officeart/2005/8/layout/orgChart1"/>
    <dgm:cxn modelId="{F45CB3BF-A7CB-438F-9071-3439D12514FE}" type="presParOf" srcId="{186A8C26-B9F3-437C-B3DF-6988979A79D3}" destId="{EBF876FC-14FF-47FE-95D4-A7E373F9F479}" srcOrd="1" destOrd="0" presId="urn:microsoft.com/office/officeart/2005/8/layout/orgChart1"/>
    <dgm:cxn modelId="{F0092003-47AD-48A7-8F07-5792EC6DA3C8}" type="presParOf" srcId="{BD4DE875-2764-42FE-BBBB-94E8BF30BD2D}" destId="{2BEFD930-BC0F-42F3-99AF-D76A2B8B1770}" srcOrd="1" destOrd="0" presId="urn:microsoft.com/office/officeart/2005/8/layout/orgChart1"/>
    <dgm:cxn modelId="{E50B7406-39DC-485A-A9CF-B2D39ADDA37B}" type="presParOf" srcId="{BD4DE875-2764-42FE-BBBB-94E8BF30BD2D}" destId="{2A9FA1DD-671E-4285-B72A-8AD07DEFBFDD}" srcOrd="2" destOrd="0" presId="urn:microsoft.com/office/officeart/2005/8/layout/orgChart1"/>
    <dgm:cxn modelId="{5194F9D1-9AF4-46BE-A0B4-80090A0E0FDC}" type="presParOf" srcId="{2A9FA1DD-671E-4285-B72A-8AD07DEFBFDD}" destId="{7B0A71CC-8D9E-4E73-88C4-10C75C189F5C}" srcOrd="0" destOrd="0" presId="urn:microsoft.com/office/officeart/2005/8/layout/orgChart1"/>
    <dgm:cxn modelId="{EF5684FF-F49A-4D83-AD94-565C3C607382}" type="presParOf" srcId="{2A9FA1DD-671E-4285-B72A-8AD07DEFBFDD}" destId="{B3ACE834-7423-4D48-A3FD-2823BB4374E2}" srcOrd="1" destOrd="0" presId="urn:microsoft.com/office/officeart/2005/8/layout/orgChart1"/>
    <dgm:cxn modelId="{B2400CDF-3477-4639-A199-21E7FA79F3CC}" type="presParOf" srcId="{B3ACE834-7423-4D48-A3FD-2823BB4374E2}" destId="{D45A0A58-CE55-4B81-90F2-0D143D7AB4EC}" srcOrd="0" destOrd="0" presId="urn:microsoft.com/office/officeart/2005/8/layout/orgChart1"/>
    <dgm:cxn modelId="{353A0E25-F1D7-4EC9-8FB4-795EB086F955}" type="presParOf" srcId="{D45A0A58-CE55-4B81-90F2-0D143D7AB4EC}" destId="{0AEC1FF1-B6BD-4B52-A638-1AA275E4F359}" srcOrd="0" destOrd="0" presId="urn:microsoft.com/office/officeart/2005/8/layout/orgChart1"/>
    <dgm:cxn modelId="{AAD321A7-BE5E-449F-9376-55F82929C6DF}" type="presParOf" srcId="{D45A0A58-CE55-4B81-90F2-0D143D7AB4EC}" destId="{F7C4AF03-8301-4742-A16A-F220E8B1371E}" srcOrd="1" destOrd="0" presId="urn:microsoft.com/office/officeart/2005/8/layout/orgChart1"/>
    <dgm:cxn modelId="{D0558E55-D155-4373-9BCC-F6735C155AE8}" type="presParOf" srcId="{B3ACE834-7423-4D48-A3FD-2823BB4374E2}" destId="{2AA0C377-17C0-476B-BA0D-2AA5861FEA3B}" srcOrd="1" destOrd="0" presId="urn:microsoft.com/office/officeart/2005/8/layout/orgChart1"/>
    <dgm:cxn modelId="{36A82C3C-FDC2-46B7-A368-54849548EDFE}" type="presParOf" srcId="{B3ACE834-7423-4D48-A3FD-2823BB4374E2}" destId="{3D74997D-3D1D-4D1F-93F8-1F7F61795C68}" srcOrd="2" destOrd="0" presId="urn:microsoft.com/office/officeart/2005/8/layout/orgChart1"/>
    <dgm:cxn modelId="{6101C9A5-375B-4F73-8F93-D6D6010A8E6E}" type="presParOf" srcId="{2A9FA1DD-671E-4285-B72A-8AD07DEFBFDD}" destId="{4360B643-3FB9-405F-94F5-9F3F9BB54C75}" srcOrd="2" destOrd="0" presId="urn:microsoft.com/office/officeart/2005/8/layout/orgChart1"/>
    <dgm:cxn modelId="{153F38FE-1A98-43B1-B304-8FD81E40522B}" type="presParOf" srcId="{2A9FA1DD-671E-4285-B72A-8AD07DEFBFDD}" destId="{CC547D3C-6097-4BB3-8CF5-026205FCBD18}" srcOrd="3" destOrd="0" presId="urn:microsoft.com/office/officeart/2005/8/layout/orgChart1"/>
    <dgm:cxn modelId="{6A6CBC2D-0CBB-4853-9301-CEA9D8C32DA4}" type="presParOf" srcId="{CC547D3C-6097-4BB3-8CF5-026205FCBD18}" destId="{2D9B65C1-6758-42BC-ABC0-2105BAA26A39}" srcOrd="0" destOrd="0" presId="urn:microsoft.com/office/officeart/2005/8/layout/orgChart1"/>
    <dgm:cxn modelId="{AD7C3DA2-C4D6-44B8-A56F-AF1C2FAE48C3}" type="presParOf" srcId="{2D9B65C1-6758-42BC-ABC0-2105BAA26A39}" destId="{271CA50C-79EF-49CA-94C2-46022B30728C}" srcOrd="0" destOrd="0" presId="urn:microsoft.com/office/officeart/2005/8/layout/orgChart1"/>
    <dgm:cxn modelId="{BB9F43E9-86C6-4A10-B125-AEBAAA63C597}" type="presParOf" srcId="{2D9B65C1-6758-42BC-ABC0-2105BAA26A39}" destId="{302020DF-9EB4-41B3-B4DB-99CC8406E53B}" srcOrd="1" destOrd="0" presId="urn:microsoft.com/office/officeart/2005/8/layout/orgChart1"/>
    <dgm:cxn modelId="{CCCE731F-AB0E-408B-9F34-6A81E831EB81}" type="presParOf" srcId="{CC547D3C-6097-4BB3-8CF5-026205FCBD18}" destId="{C79C1852-B6A8-4726-9294-99F2B4271AB2}" srcOrd="1" destOrd="0" presId="urn:microsoft.com/office/officeart/2005/8/layout/orgChart1"/>
    <dgm:cxn modelId="{FF394A7D-2EE8-48A6-BA8E-985DF688C05D}" type="presParOf" srcId="{CC547D3C-6097-4BB3-8CF5-026205FCBD18}" destId="{536DC533-FFF4-4405-9A6B-99C5DE611045}" srcOrd="2" destOrd="0" presId="urn:microsoft.com/office/officeart/2005/8/layout/orgChart1"/>
    <dgm:cxn modelId="{D79A9ED7-541C-4747-A32D-0CE17DCB7798}" type="presParOf" srcId="{CDEC3A7D-395A-40AB-8635-901FEA5E8BEF}" destId="{6AE57EE2-3BD3-435E-B554-24312A3EAC3B}" srcOrd="4" destOrd="0" presId="urn:microsoft.com/office/officeart/2005/8/layout/orgChart1"/>
    <dgm:cxn modelId="{CC4D4EF7-3660-4D63-BBFC-3B0EAFDD0970}" type="presParOf" srcId="{CDEC3A7D-395A-40AB-8635-901FEA5E8BEF}" destId="{A23E4832-81C1-41C2-86B9-BB9FB8913E0D}" srcOrd="5" destOrd="0" presId="urn:microsoft.com/office/officeart/2005/8/layout/orgChart1"/>
    <dgm:cxn modelId="{F8C172ED-78C9-48DE-9BED-614EDE3CDB34}" type="presParOf" srcId="{A23E4832-81C1-41C2-86B9-BB9FB8913E0D}" destId="{31D4694C-6902-4C87-BBA5-87BE88DCBDDE}" srcOrd="0" destOrd="0" presId="urn:microsoft.com/office/officeart/2005/8/layout/orgChart1"/>
    <dgm:cxn modelId="{550DB6AB-0962-421F-9827-A9B4D2FE93A8}" type="presParOf" srcId="{31D4694C-6902-4C87-BBA5-87BE88DCBDDE}" destId="{CE2BD4D4-4F85-4B21-8681-DF4FFF3F4384}" srcOrd="0" destOrd="0" presId="urn:microsoft.com/office/officeart/2005/8/layout/orgChart1"/>
    <dgm:cxn modelId="{55DF38D0-33E3-4E04-A222-D62F6A6B89EC}" type="presParOf" srcId="{31D4694C-6902-4C87-BBA5-87BE88DCBDDE}" destId="{9D8A77AF-1603-45CD-87E6-3A8B19395CD6}" srcOrd="1" destOrd="0" presId="urn:microsoft.com/office/officeart/2005/8/layout/orgChart1"/>
    <dgm:cxn modelId="{1846A831-94D6-48AA-8F2A-0DF74B02F5F8}" type="presParOf" srcId="{A23E4832-81C1-41C2-86B9-BB9FB8913E0D}" destId="{79575970-EE34-4E48-8F91-61ADCD91752B}" srcOrd="1" destOrd="0" presId="urn:microsoft.com/office/officeart/2005/8/layout/orgChart1"/>
    <dgm:cxn modelId="{092DE663-CB12-444E-81DC-1E120B157BF8}" type="presParOf" srcId="{A23E4832-81C1-41C2-86B9-BB9FB8913E0D}" destId="{BF09635B-0F30-4D54-8AE4-E33DB10A357E}" srcOrd="2" destOrd="0" presId="urn:microsoft.com/office/officeart/2005/8/layout/orgChart1"/>
    <dgm:cxn modelId="{01CD9A72-C0BE-4986-B851-06945E96DCC2}" type="presParOf" srcId="{A9F7C10F-1F3F-4E4C-B71D-5FAC7BF407D2}" destId="{C16DAEB9-2924-4408-84E8-805BBAD213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2C5DFD-E83B-46E7-BB90-53310318551B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2F4E7B6-A65A-49C5-BB7E-0F6AD44E3521}">
      <dgm:prSet phldrT="[Text]"/>
      <dgm:spPr/>
      <dgm:t>
        <a:bodyPr/>
        <a:lstStyle/>
        <a:p>
          <a:r>
            <a:rPr lang="cs-CZ" dirty="0" smtClean="0"/>
            <a:t>LUDI</a:t>
          </a:r>
          <a:endParaRPr lang="cs-CZ" dirty="0"/>
        </a:p>
      </dgm:t>
    </dgm:pt>
    <dgm:pt modelId="{31E0CA67-17DC-4B94-BAEB-A1935E93F239}" type="parTrans" cxnId="{604781C8-492F-422C-A677-A9F81942F30E}">
      <dgm:prSet/>
      <dgm:spPr/>
      <dgm:t>
        <a:bodyPr/>
        <a:lstStyle/>
        <a:p>
          <a:endParaRPr lang="cs-CZ"/>
        </a:p>
      </dgm:t>
    </dgm:pt>
    <dgm:pt modelId="{6B4E4590-0063-4887-837A-22261775BEFE}" type="sibTrans" cxnId="{604781C8-492F-422C-A677-A9F81942F30E}">
      <dgm:prSet/>
      <dgm:spPr/>
      <dgm:t>
        <a:bodyPr/>
        <a:lstStyle/>
        <a:p>
          <a:endParaRPr lang="cs-CZ"/>
        </a:p>
      </dgm:t>
    </dgm:pt>
    <dgm:pt modelId="{868F1A3C-6D26-4E34-AC77-E4990EA25F29}">
      <dgm:prSet phldrT="[Text]"/>
      <dgm:spPr>
        <a:gradFill rotWithShape="0">
          <a:gsLst>
            <a:gs pos="0">
              <a:schemeClr val="accent2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i="1" dirty="0" err="1" smtClean="0"/>
            <a:t>ludi</a:t>
          </a:r>
          <a:r>
            <a:rPr lang="cs-CZ" i="1" dirty="0" smtClean="0"/>
            <a:t> </a:t>
          </a:r>
          <a:r>
            <a:rPr lang="cs-CZ" i="1" dirty="0" err="1" smtClean="0"/>
            <a:t>solemnes</a:t>
          </a:r>
          <a:endParaRPr lang="cs-CZ" i="1" dirty="0"/>
        </a:p>
      </dgm:t>
    </dgm:pt>
    <dgm:pt modelId="{6EDF4417-0BC7-4130-98CB-053906808295}" type="parTrans" cxnId="{B37FDBE1-DB56-44EB-837F-959DCD6ED16D}">
      <dgm:prSet/>
      <dgm:spPr/>
      <dgm:t>
        <a:bodyPr/>
        <a:lstStyle/>
        <a:p>
          <a:endParaRPr lang="cs-CZ"/>
        </a:p>
      </dgm:t>
    </dgm:pt>
    <dgm:pt modelId="{9DED5ED1-751D-4FB9-891E-E09C270C1DAA}" type="sibTrans" cxnId="{B37FDBE1-DB56-44EB-837F-959DCD6ED16D}">
      <dgm:prSet/>
      <dgm:spPr/>
      <dgm:t>
        <a:bodyPr/>
        <a:lstStyle/>
        <a:p>
          <a:endParaRPr lang="cs-CZ"/>
        </a:p>
      </dgm:t>
    </dgm:pt>
    <dgm:pt modelId="{4AF06561-C585-49AA-B99B-1A04FDA0DE0F}">
      <dgm:prSet phldrT="[Text]"/>
      <dgm:spPr>
        <a:gradFill rotWithShape="0">
          <a:gsLst>
            <a:gs pos="0">
              <a:schemeClr val="accent2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i="1" dirty="0" err="1" smtClean="0"/>
            <a:t>ludi</a:t>
          </a:r>
          <a:r>
            <a:rPr lang="cs-CZ" i="1" dirty="0" smtClean="0"/>
            <a:t> </a:t>
          </a:r>
          <a:r>
            <a:rPr lang="cs-CZ" i="1" dirty="0" err="1" smtClean="0"/>
            <a:t>extraordinarii</a:t>
          </a:r>
          <a:endParaRPr lang="cs-CZ" i="1" dirty="0"/>
        </a:p>
      </dgm:t>
    </dgm:pt>
    <dgm:pt modelId="{401E14D9-6A92-4BBD-B58E-C64ED3D135F6}" type="parTrans" cxnId="{5F04B76A-F6BF-4E5D-90F0-B594F05AC40F}">
      <dgm:prSet/>
      <dgm:spPr/>
      <dgm:t>
        <a:bodyPr/>
        <a:lstStyle/>
        <a:p>
          <a:endParaRPr lang="cs-CZ"/>
        </a:p>
      </dgm:t>
    </dgm:pt>
    <dgm:pt modelId="{1AA124D8-B9F4-4C1B-B3AE-4FA3C21547BE}" type="sibTrans" cxnId="{5F04B76A-F6BF-4E5D-90F0-B594F05AC40F}">
      <dgm:prSet/>
      <dgm:spPr/>
      <dgm:t>
        <a:bodyPr/>
        <a:lstStyle/>
        <a:p>
          <a:endParaRPr lang="cs-CZ"/>
        </a:p>
      </dgm:t>
    </dgm:pt>
    <dgm:pt modelId="{E9C0605F-05EB-441E-93DE-BB515544705F}" type="asst">
      <dgm:prSet/>
      <dgm:spPr>
        <a:gradFill rotWithShape="0">
          <a:gsLst>
            <a:gs pos="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Romani</a:t>
          </a:r>
          <a:endParaRPr lang="cs-CZ" dirty="0"/>
        </a:p>
      </dgm:t>
    </dgm:pt>
    <dgm:pt modelId="{A594D812-9BB6-4109-AE14-4A03DA63BD61}" type="parTrans" cxnId="{0E279DBA-E2D1-4FA7-8F7D-ACF97D379C24}">
      <dgm:prSet/>
      <dgm:spPr/>
      <dgm:t>
        <a:bodyPr/>
        <a:lstStyle/>
        <a:p>
          <a:endParaRPr lang="cs-CZ"/>
        </a:p>
      </dgm:t>
    </dgm:pt>
    <dgm:pt modelId="{B0A4763D-7D50-4CDE-B45E-6DFFF176A1D0}" type="sibTrans" cxnId="{0E279DBA-E2D1-4FA7-8F7D-ACF97D379C24}">
      <dgm:prSet/>
      <dgm:spPr/>
      <dgm:t>
        <a:bodyPr/>
        <a:lstStyle/>
        <a:p>
          <a:endParaRPr lang="cs-CZ"/>
        </a:p>
      </dgm:t>
    </dgm:pt>
    <dgm:pt modelId="{A1159B30-FD15-44CF-9613-FD04363EBA5A}" type="asst">
      <dgm:prSet/>
      <dgm:spPr>
        <a:gradFill rotWithShape="0">
          <a:gsLst>
            <a:gs pos="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plebei</a:t>
          </a:r>
          <a:endParaRPr lang="cs-CZ" dirty="0"/>
        </a:p>
      </dgm:t>
    </dgm:pt>
    <dgm:pt modelId="{458DF553-36FB-4F0C-8CFE-6BCE290259D2}" type="parTrans" cxnId="{2A6AAA95-8B7B-4B46-A667-5B60E14791B2}">
      <dgm:prSet/>
      <dgm:spPr/>
      <dgm:t>
        <a:bodyPr/>
        <a:lstStyle/>
        <a:p>
          <a:endParaRPr lang="cs-CZ"/>
        </a:p>
      </dgm:t>
    </dgm:pt>
    <dgm:pt modelId="{B3165029-37CB-4A70-B3A6-2CEAE30CE004}" type="sibTrans" cxnId="{2A6AAA95-8B7B-4B46-A667-5B60E14791B2}">
      <dgm:prSet/>
      <dgm:spPr/>
      <dgm:t>
        <a:bodyPr/>
        <a:lstStyle/>
        <a:p>
          <a:endParaRPr lang="cs-CZ"/>
        </a:p>
      </dgm:t>
    </dgm:pt>
    <dgm:pt modelId="{FCE87256-9700-4A3F-8AAC-609490F8229E}" type="asst">
      <dgm:prSet/>
      <dgm:spPr>
        <a:gradFill rotWithShape="0">
          <a:gsLst>
            <a:gs pos="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Cereales</a:t>
          </a:r>
          <a:endParaRPr lang="cs-CZ" dirty="0"/>
        </a:p>
      </dgm:t>
    </dgm:pt>
    <dgm:pt modelId="{6656AA33-B12E-4329-953E-00537E0DDB5B}" type="parTrans" cxnId="{52F65E8C-97A3-484D-B556-89B29D494AC9}">
      <dgm:prSet/>
      <dgm:spPr/>
      <dgm:t>
        <a:bodyPr/>
        <a:lstStyle/>
        <a:p>
          <a:endParaRPr lang="cs-CZ"/>
        </a:p>
      </dgm:t>
    </dgm:pt>
    <dgm:pt modelId="{6A5BAB65-717E-4DDB-9ADB-E140FB747691}" type="sibTrans" cxnId="{52F65E8C-97A3-484D-B556-89B29D494AC9}">
      <dgm:prSet/>
      <dgm:spPr/>
      <dgm:t>
        <a:bodyPr/>
        <a:lstStyle/>
        <a:p>
          <a:endParaRPr lang="cs-CZ"/>
        </a:p>
      </dgm:t>
    </dgm:pt>
    <dgm:pt modelId="{BCF04854-D290-496D-9BD5-56AC1E2C7A55}" type="asst">
      <dgm:prSet/>
      <dgm:spPr>
        <a:gradFill rotWithShape="0">
          <a:gsLst>
            <a:gs pos="0">
              <a:srgbClr val="7030A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Megalenses</a:t>
          </a:r>
          <a:endParaRPr lang="cs-CZ" dirty="0"/>
        </a:p>
      </dgm:t>
    </dgm:pt>
    <dgm:pt modelId="{76554DA5-B94C-4108-B626-B2F0C06E3422}" type="parTrans" cxnId="{CF133C1F-ECDF-4E75-82AC-B1C6918879B6}">
      <dgm:prSet/>
      <dgm:spPr/>
      <dgm:t>
        <a:bodyPr/>
        <a:lstStyle/>
        <a:p>
          <a:endParaRPr lang="cs-CZ"/>
        </a:p>
      </dgm:t>
    </dgm:pt>
    <dgm:pt modelId="{7BCDD566-FB88-45DF-810A-099C55794469}" type="sibTrans" cxnId="{CF133C1F-ECDF-4E75-82AC-B1C6918879B6}">
      <dgm:prSet/>
      <dgm:spPr/>
      <dgm:t>
        <a:bodyPr/>
        <a:lstStyle/>
        <a:p>
          <a:endParaRPr lang="cs-CZ"/>
        </a:p>
      </dgm:t>
    </dgm:pt>
    <dgm:pt modelId="{7437FEB3-A3AD-4313-9A32-52C8F153EAD4}" type="asst">
      <dgm:prSet/>
      <dgm:spPr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i="1" dirty="0" err="1" smtClean="0"/>
            <a:t>ludi</a:t>
          </a:r>
          <a:r>
            <a:rPr lang="cs-CZ" i="1" dirty="0" smtClean="0"/>
            <a:t> </a:t>
          </a:r>
          <a:r>
            <a:rPr lang="cs-CZ" i="1" dirty="0" err="1" smtClean="0"/>
            <a:t>privati</a:t>
          </a:r>
          <a:endParaRPr lang="cs-CZ" i="1" dirty="0"/>
        </a:p>
      </dgm:t>
    </dgm:pt>
    <dgm:pt modelId="{BCEBC8CE-11A9-4E85-A561-2B49D16C0187}" type="parTrans" cxnId="{EDC8A6CF-462A-4347-B113-63B1281868A4}">
      <dgm:prSet/>
      <dgm:spPr/>
      <dgm:t>
        <a:bodyPr/>
        <a:lstStyle/>
        <a:p>
          <a:endParaRPr lang="cs-CZ"/>
        </a:p>
      </dgm:t>
    </dgm:pt>
    <dgm:pt modelId="{FDE8B0CC-0E2F-4298-99F4-C74962834725}" type="sibTrans" cxnId="{EDC8A6CF-462A-4347-B113-63B1281868A4}">
      <dgm:prSet/>
      <dgm:spPr/>
      <dgm:t>
        <a:bodyPr/>
        <a:lstStyle/>
        <a:p>
          <a:endParaRPr lang="cs-CZ"/>
        </a:p>
      </dgm:t>
    </dgm:pt>
    <dgm:pt modelId="{7F5EB3AC-2B4B-4DA3-9956-BE9A833C1BD1}" type="asst">
      <dgm:prSet/>
      <dgm:spPr>
        <a:gradFill rotWithShape="0">
          <a:gsLst>
            <a:gs pos="0">
              <a:srgbClr val="FFC00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i="1" dirty="0" err="1" smtClean="0"/>
            <a:t>ludi</a:t>
          </a:r>
          <a:r>
            <a:rPr lang="cs-CZ" i="1" dirty="0" smtClean="0"/>
            <a:t> </a:t>
          </a:r>
          <a:r>
            <a:rPr lang="cs-CZ" i="1" dirty="0" err="1" smtClean="0"/>
            <a:t>votivi</a:t>
          </a:r>
          <a:endParaRPr lang="cs-CZ" i="1" dirty="0"/>
        </a:p>
      </dgm:t>
    </dgm:pt>
    <dgm:pt modelId="{37B8F8F2-4C7C-40A0-8935-E42D012ED958}" type="parTrans" cxnId="{AD383F8D-B38D-41EA-B7E2-58B756A02B92}">
      <dgm:prSet/>
      <dgm:spPr/>
      <dgm:t>
        <a:bodyPr/>
        <a:lstStyle/>
        <a:p>
          <a:endParaRPr lang="cs-CZ"/>
        </a:p>
      </dgm:t>
    </dgm:pt>
    <dgm:pt modelId="{3CCCD76E-6A76-41B2-8D34-8C9F10FEB235}" type="sibTrans" cxnId="{AD383F8D-B38D-41EA-B7E2-58B756A02B92}">
      <dgm:prSet/>
      <dgm:spPr/>
      <dgm:t>
        <a:bodyPr/>
        <a:lstStyle/>
        <a:p>
          <a:endParaRPr lang="cs-CZ"/>
        </a:p>
      </dgm:t>
    </dgm:pt>
    <dgm:pt modelId="{59083091-6121-4A2D-953F-DDBCFBA913EA}" type="asst">
      <dgm:prSet/>
      <dgm:spPr>
        <a:gradFill rotWithShape="0">
          <a:gsLst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err="1" smtClean="0"/>
            <a:t>Augustalia</a:t>
          </a:r>
          <a:endParaRPr lang="cs-CZ" dirty="0"/>
        </a:p>
      </dgm:t>
    </dgm:pt>
    <dgm:pt modelId="{F76B7E77-048A-4318-80E8-0CF0400FB61B}" type="parTrans" cxnId="{1D623172-4CB6-422E-99E2-0AB77F12902D}">
      <dgm:prSet/>
      <dgm:spPr/>
      <dgm:t>
        <a:bodyPr/>
        <a:lstStyle/>
        <a:p>
          <a:endParaRPr lang="cs-CZ"/>
        </a:p>
      </dgm:t>
    </dgm:pt>
    <dgm:pt modelId="{0A6138C0-CD52-455B-AAF5-E334FF8BC036}" type="sibTrans" cxnId="{1D623172-4CB6-422E-99E2-0AB77F12902D}">
      <dgm:prSet/>
      <dgm:spPr/>
      <dgm:t>
        <a:bodyPr/>
        <a:lstStyle/>
        <a:p>
          <a:endParaRPr lang="cs-CZ"/>
        </a:p>
      </dgm:t>
    </dgm:pt>
    <dgm:pt modelId="{91860DA8-03E8-4761-BBED-C1E580D0C501}" type="asst">
      <dgm:prSet/>
      <dgm:spPr>
        <a:gradFill rotWithShape="0">
          <a:gsLst>
            <a:gs pos="0">
              <a:srgbClr val="00B050"/>
            </a:gs>
            <a:gs pos="99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err="1" smtClean="0"/>
            <a:t>Actia</a:t>
          </a:r>
          <a:endParaRPr lang="cs-CZ" dirty="0"/>
        </a:p>
      </dgm:t>
    </dgm:pt>
    <dgm:pt modelId="{CA966DD5-3804-4EAB-9C3E-00689D11C252}" type="parTrans" cxnId="{493C73C9-DF7E-4BFC-9083-46DDA552B743}">
      <dgm:prSet/>
      <dgm:spPr/>
      <dgm:t>
        <a:bodyPr/>
        <a:lstStyle/>
        <a:p>
          <a:endParaRPr lang="cs-CZ"/>
        </a:p>
      </dgm:t>
    </dgm:pt>
    <dgm:pt modelId="{2C80D22C-C62A-4E83-8EA9-B156F1EA27B4}" type="sibTrans" cxnId="{493C73C9-DF7E-4BFC-9083-46DDA552B743}">
      <dgm:prSet/>
      <dgm:spPr/>
      <dgm:t>
        <a:bodyPr/>
        <a:lstStyle/>
        <a:p>
          <a:endParaRPr lang="cs-CZ"/>
        </a:p>
      </dgm:t>
    </dgm:pt>
    <dgm:pt modelId="{6A45FD73-C700-4F76-8532-173139C742EF}" type="asst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400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natalici</a:t>
          </a:r>
          <a:endParaRPr lang="cs-CZ" dirty="0"/>
        </a:p>
      </dgm:t>
    </dgm:pt>
    <dgm:pt modelId="{C5D5628B-04BC-45FB-9EAF-79EC6DFF7839}" type="parTrans" cxnId="{99FD858E-B162-478C-A94E-8C7C39768F25}">
      <dgm:prSet/>
      <dgm:spPr/>
      <dgm:t>
        <a:bodyPr/>
        <a:lstStyle/>
        <a:p>
          <a:endParaRPr lang="cs-CZ"/>
        </a:p>
      </dgm:t>
    </dgm:pt>
    <dgm:pt modelId="{F05803C5-A0FC-453F-ABE1-D8A80EF04001}" type="sibTrans" cxnId="{99FD858E-B162-478C-A94E-8C7C39768F25}">
      <dgm:prSet/>
      <dgm:spPr/>
      <dgm:t>
        <a:bodyPr/>
        <a:lstStyle/>
        <a:p>
          <a:endParaRPr lang="cs-CZ"/>
        </a:p>
      </dgm:t>
    </dgm:pt>
    <dgm:pt modelId="{A61321D6-A43D-4B37-8D8F-803775B62571}" type="asst">
      <dgm:prSet/>
      <dgm:spPr>
        <a:gradFill rotWithShape="0">
          <a:gsLst>
            <a:gs pos="0">
              <a:srgbClr val="00B050"/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Palatini</a:t>
          </a:r>
          <a:endParaRPr lang="cs-CZ" dirty="0"/>
        </a:p>
      </dgm:t>
    </dgm:pt>
    <dgm:pt modelId="{3C555F4E-F038-4A27-81E6-56AA82FDAD78}" type="parTrans" cxnId="{4E26CD8B-D9E8-4678-9242-815CC02B7C1A}">
      <dgm:prSet/>
      <dgm:spPr/>
      <dgm:t>
        <a:bodyPr/>
        <a:lstStyle/>
        <a:p>
          <a:endParaRPr lang="cs-CZ"/>
        </a:p>
      </dgm:t>
    </dgm:pt>
    <dgm:pt modelId="{1DC0E91F-3D98-4551-BE60-692A7CBBFC8D}" type="sibTrans" cxnId="{4E26CD8B-D9E8-4678-9242-815CC02B7C1A}">
      <dgm:prSet/>
      <dgm:spPr/>
      <dgm:t>
        <a:bodyPr/>
        <a:lstStyle/>
        <a:p>
          <a:endParaRPr lang="cs-CZ"/>
        </a:p>
      </dgm:t>
    </dgm:pt>
    <dgm:pt modelId="{3215C1D0-47BD-4B4C-8E55-EE239D44EC35}" type="asst">
      <dgm:prSet/>
      <dgm:spPr>
        <a:gradFill rotWithShape="0">
          <a:gsLst>
            <a:gs pos="0">
              <a:schemeClr val="bg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cs-CZ" dirty="0" smtClean="0"/>
            <a:t>Ludi </a:t>
          </a:r>
          <a:r>
            <a:rPr lang="cs-CZ" dirty="0" err="1" smtClean="0"/>
            <a:t>Saeculares</a:t>
          </a:r>
          <a:endParaRPr lang="cs-CZ" dirty="0"/>
        </a:p>
      </dgm:t>
    </dgm:pt>
    <dgm:pt modelId="{9C0D67AC-81F2-4436-B3BB-CAF010D70646}" type="parTrans" cxnId="{7782E160-836F-4735-9CF0-A172037851A8}">
      <dgm:prSet/>
      <dgm:spPr/>
      <dgm:t>
        <a:bodyPr/>
        <a:lstStyle/>
        <a:p>
          <a:endParaRPr lang="cs-CZ"/>
        </a:p>
      </dgm:t>
    </dgm:pt>
    <dgm:pt modelId="{5EFDACEB-56EE-4466-9E50-69A1A2BE119B}" type="sibTrans" cxnId="{7782E160-836F-4735-9CF0-A172037851A8}">
      <dgm:prSet/>
      <dgm:spPr/>
      <dgm:t>
        <a:bodyPr/>
        <a:lstStyle/>
        <a:p>
          <a:endParaRPr lang="cs-CZ"/>
        </a:p>
      </dgm:t>
    </dgm:pt>
    <dgm:pt modelId="{2AAA76B7-130D-4019-93C1-E805841D050C}" type="pres">
      <dgm:prSet presAssocID="{EC2C5DFD-E83B-46E7-BB90-5331031855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A9F7C10F-1F3F-4E4C-B71D-5FAC7BF407D2}" type="pres">
      <dgm:prSet presAssocID="{62F4E7B6-A65A-49C5-BB7E-0F6AD44E3521}" presName="hierRoot1" presStyleCnt="0">
        <dgm:presLayoutVars>
          <dgm:hierBranch val="init"/>
        </dgm:presLayoutVars>
      </dgm:prSet>
      <dgm:spPr/>
    </dgm:pt>
    <dgm:pt modelId="{4144885E-17D7-4C96-99F0-8E863F4E717C}" type="pres">
      <dgm:prSet presAssocID="{62F4E7B6-A65A-49C5-BB7E-0F6AD44E3521}" presName="rootComposite1" presStyleCnt="0"/>
      <dgm:spPr/>
    </dgm:pt>
    <dgm:pt modelId="{72862EF8-A2D0-475A-A095-0FDD593F3B4E}" type="pres">
      <dgm:prSet presAssocID="{62F4E7B6-A65A-49C5-BB7E-0F6AD44E3521}" presName="rootText1" presStyleLbl="node0" presStyleIdx="0" presStyleCnt="1" custLinFactY="-14377" custLinFactNeighborX="2173" custLinFactNeighborY="-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891B4C3-3736-42AA-A59C-C95BE7084A4B}" type="pres">
      <dgm:prSet presAssocID="{62F4E7B6-A65A-49C5-BB7E-0F6AD44E3521}" presName="rootConnector1" presStyleLbl="node1" presStyleIdx="0" presStyleCnt="0"/>
      <dgm:spPr/>
      <dgm:t>
        <a:bodyPr/>
        <a:lstStyle/>
        <a:p>
          <a:endParaRPr lang="cs-CZ"/>
        </a:p>
      </dgm:t>
    </dgm:pt>
    <dgm:pt modelId="{CDEC3A7D-395A-40AB-8635-901FEA5E8BEF}" type="pres">
      <dgm:prSet presAssocID="{62F4E7B6-A65A-49C5-BB7E-0F6AD44E3521}" presName="hierChild2" presStyleCnt="0"/>
      <dgm:spPr/>
    </dgm:pt>
    <dgm:pt modelId="{0770A45C-C232-4E50-B153-731DA33C2581}" type="pres">
      <dgm:prSet presAssocID="{6EDF4417-0BC7-4130-98CB-053906808295}" presName="Name37" presStyleLbl="parChTrans1D2" presStyleIdx="0" presStyleCnt="2"/>
      <dgm:spPr/>
      <dgm:t>
        <a:bodyPr/>
        <a:lstStyle/>
        <a:p>
          <a:endParaRPr lang="cs-CZ"/>
        </a:p>
      </dgm:t>
    </dgm:pt>
    <dgm:pt modelId="{F7C16A45-75AA-4475-8EE8-33689D039AA6}" type="pres">
      <dgm:prSet presAssocID="{868F1A3C-6D26-4E34-AC77-E4990EA25F29}" presName="hierRoot2" presStyleCnt="0">
        <dgm:presLayoutVars>
          <dgm:hierBranch val="init"/>
        </dgm:presLayoutVars>
      </dgm:prSet>
      <dgm:spPr/>
    </dgm:pt>
    <dgm:pt modelId="{0A9D233A-DDB3-4863-98AB-680F9CB77116}" type="pres">
      <dgm:prSet presAssocID="{868F1A3C-6D26-4E34-AC77-E4990EA25F29}" presName="rootComposite" presStyleCnt="0"/>
      <dgm:spPr/>
    </dgm:pt>
    <dgm:pt modelId="{61DDFAC8-7C95-4E37-949C-6718EDCDE268}" type="pres">
      <dgm:prSet presAssocID="{868F1A3C-6D26-4E34-AC77-E4990EA25F2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088A0D9-3A92-4646-8C55-4B586085CC32}" type="pres">
      <dgm:prSet presAssocID="{868F1A3C-6D26-4E34-AC77-E4990EA25F29}" presName="rootConnector" presStyleLbl="node2" presStyleIdx="0" presStyleCnt="2"/>
      <dgm:spPr/>
      <dgm:t>
        <a:bodyPr/>
        <a:lstStyle/>
        <a:p>
          <a:endParaRPr lang="cs-CZ"/>
        </a:p>
      </dgm:t>
    </dgm:pt>
    <dgm:pt modelId="{153618B1-DB94-4069-9DD3-DCBFAB3F3D25}" type="pres">
      <dgm:prSet presAssocID="{868F1A3C-6D26-4E34-AC77-E4990EA25F29}" presName="hierChild4" presStyleCnt="0"/>
      <dgm:spPr/>
    </dgm:pt>
    <dgm:pt modelId="{86D75AF5-E04C-4C41-A8E1-05F766332F08}" type="pres">
      <dgm:prSet presAssocID="{868F1A3C-6D26-4E34-AC77-E4990EA25F29}" presName="hierChild5" presStyleCnt="0"/>
      <dgm:spPr/>
    </dgm:pt>
    <dgm:pt modelId="{9EECAC5D-548E-49F4-BEA3-274F7C6520ED}" type="pres">
      <dgm:prSet presAssocID="{A594D812-9BB6-4109-AE14-4A03DA63BD61}" presName="Name111" presStyleLbl="parChTrans1D3" presStyleIdx="0" presStyleCnt="6"/>
      <dgm:spPr/>
      <dgm:t>
        <a:bodyPr/>
        <a:lstStyle/>
        <a:p>
          <a:endParaRPr lang="cs-CZ"/>
        </a:p>
      </dgm:t>
    </dgm:pt>
    <dgm:pt modelId="{A5EB12DB-6E0A-420F-800F-38AD82C47846}" type="pres">
      <dgm:prSet presAssocID="{E9C0605F-05EB-441E-93DE-BB515544705F}" presName="hierRoot3" presStyleCnt="0">
        <dgm:presLayoutVars>
          <dgm:hierBranch val="init"/>
        </dgm:presLayoutVars>
      </dgm:prSet>
      <dgm:spPr/>
    </dgm:pt>
    <dgm:pt modelId="{41BC3FED-DC23-43DD-84B1-FE28D2F9BC56}" type="pres">
      <dgm:prSet presAssocID="{E9C0605F-05EB-441E-93DE-BB515544705F}" presName="rootComposite3" presStyleCnt="0"/>
      <dgm:spPr/>
    </dgm:pt>
    <dgm:pt modelId="{7A5E1B2C-D0B2-40E0-A68D-93393B30AC38}" type="pres">
      <dgm:prSet presAssocID="{E9C0605F-05EB-441E-93DE-BB515544705F}" presName="rootText3" presStyleLbl="asst2" presStyleIdx="0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396739C-8241-4039-815D-51F7BFFCE05C}" type="pres">
      <dgm:prSet presAssocID="{E9C0605F-05EB-441E-93DE-BB515544705F}" presName="rootConnector3" presStyleLbl="asst2" presStyleIdx="0" presStyleCnt="11"/>
      <dgm:spPr/>
      <dgm:t>
        <a:bodyPr/>
        <a:lstStyle/>
        <a:p>
          <a:endParaRPr lang="cs-CZ"/>
        </a:p>
      </dgm:t>
    </dgm:pt>
    <dgm:pt modelId="{F03C7A41-5FB8-4B48-AD3A-BB59E12753DD}" type="pres">
      <dgm:prSet presAssocID="{E9C0605F-05EB-441E-93DE-BB515544705F}" presName="hierChild6" presStyleCnt="0"/>
      <dgm:spPr/>
    </dgm:pt>
    <dgm:pt modelId="{8E8B96C5-91DD-4516-82C5-5526A22204C5}" type="pres">
      <dgm:prSet presAssocID="{E9C0605F-05EB-441E-93DE-BB515544705F}" presName="hierChild7" presStyleCnt="0"/>
      <dgm:spPr/>
    </dgm:pt>
    <dgm:pt modelId="{46A211FA-F9D1-4A6F-B33F-3AEE349A5564}" type="pres">
      <dgm:prSet presAssocID="{458DF553-36FB-4F0C-8CFE-6BCE290259D2}" presName="Name111" presStyleLbl="parChTrans1D3" presStyleIdx="1" presStyleCnt="6"/>
      <dgm:spPr/>
      <dgm:t>
        <a:bodyPr/>
        <a:lstStyle/>
        <a:p>
          <a:endParaRPr lang="cs-CZ"/>
        </a:p>
      </dgm:t>
    </dgm:pt>
    <dgm:pt modelId="{F4233F9A-B66B-408C-BAC9-5ABD87730BB6}" type="pres">
      <dgm:prSet presAssocID="{A1159B30-FD15-44CF-9613-FD04363EBA5A}" presName="hierRoot3" presStyleCnt="0">
        <dgm:presLayoutVars>
          <dgm:hierBranch val="init"/>
        </dgm:presLayoutVars>
      </dgm:prSet>
      <dgm:spPr/>
    </dgm:pt>
    <dgm:pt modelId="{D1D51A57-D907-4E18-B26A-70381C72C5C2}" type="pres">
      <dgm:prSet presAssocID="{A1159B30-FD15-44CF-9613-FD04363EBA5A}" presName="rootComposite3" presStyleCnt="0"/>
      <dgm:spPr/>
    </dgm:pt>
    <dgm:pt modelId="{6074380D-C531-41A2-93A7-2BD52DBAFDEA}" type="pres">
      <dgm:prSet presAssocID="{A1159B30-FD15-44CF-9613-FD04363EBA5A}" presName="rootText3" presStyleLbl="asst2" presStyleIdx="1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64935EC-B3BB-486C-AEF4-F91CD092D125}" type="pres">
      <dgm:prSet presAssocID="{A1159B30-FD15-44CF-9613-FD04363EBA5A}" presName="rootConnector3" presStyleLbl="asst2" presStyleIdx="1" presStyleCnt="11"/>
      <dgm:spPr/>
      <dgm:t>
        <a:bodyPr/>
        <a:lstStyle/>
        <a:p>
          <a:endParaRPr lang="cs-CZ"/>
        </a:p>
      </dgm:t>
    </dgm:pt>
    <dgm:pt modelId="{E758C2DC-1466-471B-8C49-A57C0FE0DFA8}" type="pres">
      <dgm:prSet presAssocID="{A1159B30-FD15-44CF-9613-FD04363EBA5A}" presName="hierChild6" presStyleCnt="0"/>
      <dgm:spPr/>
    </dgm:pt>
    <dgm:pt modelId="{92B08553-1FA9-47B7-9BE9-92CDC6BDDA8F}" type="pres">
      <dgm:prSet presAssocID="{A1159B30-FD15-44CF-9613-FD04363EBA5A}" presName="hierChild7" presStyleCnt="0"/>
      <dgm:spPr/>
    </dgm:pt>
    <dgm:pt modelId="{04E44827-A4E7-4649-A3DB-40964F7997EB}" type="pres">
      <dgm:prSet presAssocID="{6656AA33-B12E-4329-953E-00537E0DDB5B}" presName="Name111" presStyleLbl="parChTrans1D3" presStyleIdx="2" presStyleCnt="6"/>
      <dgm:spPr/>
      <dgm:t>
        <a:bodyPr/>
        <a:lstStyle/>
        <a:p>
          <a:endParaRPr lang="cs-CZ"/>
        </a:p>
      </dgm:t>
    </dgm:pt>
    <dgm:pt modelId="{04B097CC-D272-4864-BE20-5A1DE9DD8898}" type="pres">
      <dgm:prSet presAssocID="{FCE87256-9700-4A3F-8AAC-609490F8229E}" presName="hierRoot3" presStyleCnt="0">
        <dgm:presLayoutVars>
          <dgm:hierBranch val="init"/>
        </dgm:presLayoutVars>
      </dgm:prSet>
      <dgm:spPr/>
    </dgm:pt>
    <dgm:pt modelId="{20D0D4D5-B0D9-4CD6-A0B9-C5C587BA877B}" type="pres">
      <dgm:prSet presAssocID="{FCE87256-9700-4A3F-8AAC-609490F8229E}" presName="rootComposite3" presStyleCnt="0"/>
      <dgm:spPr/>
    </dgm:pt>
    <dgm:pt modelId="{102D9AA0-70EC-446C-A2A5-50FA7E499C77}" type="pres">
      <dgm:prSet presAssocID="{FCE87256-9700-4A3F-8AAC-609490F8229E}" presName="rootText3" presStyleLbl="asst2" presStyleIdx="2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29528FD-BEA6-4FA3-974B-068BAFC137AE}" type="pres">
      <dgm:prSet presAssocID="{FCE87256-9700-4A3F-8AAC-609490F8229E}" presName="rootConnector3" presStyleLbl="asst2" presStyleIdx="2" presStyleCnt="11"/>
      <dgm:spPr/>
      <dgm:t>
        <a:bodyPr/>
        <a:lstStyle/>
        <a:p>
          <a:endParaRPr lang="cs-CZ"/>
        </a:p>
      </dgm:t>
    </dgm:pt>
    <dgm:pt modelId="{9BC2BD0D-B8AD-4066-8617-93343C58E564}" type="pres">
      <dgm:prSet presAssocID="{FCE87256-9700-4A3F-8AAC-609490F8229E}" presName="hierChild6" presStyleCnt="0"/>
      <dgm:spPr/>
    </dgm:pt>
    <dgm:pt modelId="{3D5D5AB2-7D65-4E68-B580-4F15FA29E546}" type="pres">
      <dgm:prSet presAssocID="{FCE87256-9700-4A3F-8AAC-609490F8229E}" presName="hierChild7" presStyleCnt="0"/>
      <dgm:spPr/>
    </dgm:pt>
    <dgm:pt modelId="{2332865E-2A4C-4CBE-A4A4-9D9D735B75F6}" type="pres">
      <dgm:prSet presAssocID="{76554DA5-B94C-4108-B626-B2F0C06E3422}" presName="Name111" presStyleLbl="parChTrans1D3" presStyleIdx="3" presStyleCnt="6"/>
      <dgm:spPr/>
      <dgm:t>
        <a:bodyPr/>
        <a:lstStyle/>
        <a:p>
          <a:endParaRPr lang="cs-CZ"/>
        </a:p>
      </dgm:t>
    </dgm:pt>
    <dgm:pt modelId="{F8FDE246-589A-4F01-B807-C006B4A316BD}" type="pres">
      <dgm:prSet presAssocID="{BCF04854-D290-496D-9BD5-56AC1E2C7A55}" presName="hierRoot3" presStyleCnt="0">
        <dgm:presLayoutVars>
          <dgm:hierBranch val="init"/>
        </dgm:presLayoutVars>
      </dgm:prSet>
      <dgm:spPr/>
    </dgm:pt>
    <dgm:pt modelId="{F50DDAB4-12EB-468C-89DC-DF2DDAEA5E36}" type="pres">
      <dgm:prSet presAssocID="{BCF04854-D290-496D-9BD5-56AC1E2C7A55}" presName="rootComposite3" presStyleCnt="0"/>
      <dgm:spPr/>
    </dgm:pt>
    <dgm:pt modelId="{B33C715F-3845-420A-9FE2-DDCD976DB42A}" type="pres">
      <dgm:prSet presAssocID="{BCF04854-D290-496D-9BD5-56AC1E2C7A55}" presName="rootText3" presStyleLbl="asst2" presStyleIdx="3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CF99BB7-BFD6-48E5-90CF-807B1C3E3206}" type="pres">
      <dgm:prSet presAssocID="{BCF04854-D290-496D-9BD5-56AC1E2C7A55}" presName="rootConnector3" presStyleLbl="asst2" presStyleIdx="3" presStyleCnt="11"/>
      <dgm:spPr/>
      <dgm:t>
        <a:bodyPr/>
        <a:lstStyle/>
        <a:p>
          <a:endParaRPr lang="cs-CZ"/>
        </a:p>
      </dgm:t>
    </dgm:pt>
    <dgm:pt modelId="{0A1D8723-5A5C-4A57-9C68-F1E5639D1EF1}" type="pres">
      <dgm:prSet presAssocID="{BCF04854-D290-496D-9BD5-56AC1E2C7A55}" presName="hierChild6" presStyleCnt="0"/>
      <dgm:spPr/>
    </dgm:pt>
    <dgm:pt modelId="{89840D8C-1DAB-4394-8834-7B7DCF5218D4}" type="pres">
      <dgm:prSet presAssocID="{BCF04854-D290-496D-9BD5-56AC1E2C7A55}" presName="hierChild7" presStyleCnt="0"/>
      <dgm:spPr/>
    </dgm:pt>
    <dgm:pt modelId="{344BF63F-8535-4996-8235-59DA41D311B3}" type="pres">
      <dgm:prSet presAssocID="{401E14D9-6A92-4BBD-B58E-C64ED3D135F6}" presName="Name37" presStyleLbl="parChTrans1D2" presStyleIdx="1" presStyleCnt="2"/>
      <dgm:spPr/>
      <dgm:t>
        <a:bodyPr/>
        <a:lstStyle/>
        <a:p>
          <a:endParaRPr lang="cs-CZ"/>
        </a:p>
      </dgm:t>
    </dgm:pt>
    <dgm:pt modelId="{BD4DE875-2764-42FE-BBBB-94E8BF30BD2D}" type="pres">
      <dgm:prSet presAssocID="{4AF06561-C585-49AA-B99B-1A04FDA0DE0F}" presName="hierRoot2" presStyleCnt="0">
        <dgm:presLayoutVars>
          <dgm:hierBranch val="init"/>
        </dgm:presLayoutVars>
      </dgm:prSet>
      <dgm:spPr/>
    </dgm:pt>
    <dgm:pt modelId="{186A8C26-B9F3-437C-B3DF-6988979A79D3}" type="pres">
      <dgm:prSet presAssocID="{4AF06561-C585-49AA-B99B-1A04FDA0DE0F}" presName="rootComposite" presStyleCnt="0"/>
      <dgm:spPr/>
    </dgm:pt>
    <dgm:pt modelId="{C7E5EB9C-93A7-421D-9F89-EBAB77731CBD}" type="pres">
      <dgm:prSet presAssocID="{4AF06561-C585-49AA-B99B-1A04FDA0DE0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BF876FC-14FF-47FE-95D4-A7E373F9F479}" type="pres">
      <dgm:prSet presAssocID="{4AF06561-C585-49AA-B99B-1A04FDA0DE0F}" presName="rootConnector" presStyleLbl="node2" presStyleIdx="1" presStyleCnt="2"/>
      <dgm:spPr/>
      <dgm:t>
        <a:bodyPr/>
        <a:lstStyle/>
        <a:p>
          <a:endParaRPr lang="cs-CZ"/>
        </a:p>
      </dgm:t>
    </dgm:pt>
    <dgm:pt modelId="{2BEFD930-BC0F-42F3-99AF-D76A2B8B1770}" type="pres">
      <dgm:prSet presAssocID="{4AF06561-C585-49AA-B99B-1A04FDA0DE0F}" presName="hierChild4" presStyleCnt="0"/>
      <dgm:spPr/>
    </dgm:pt>
    <dgm:pt modelId="{2A9FA1DD-671E-4285-B72A-8AD07DEFBFDD}" type="pres">
      <dgm:prSet presAssocID="{4AF06561-C585-49AA-B99B-1A04FDA0DE0F}" presName="hierChild5" presStyleCnt="0"/>
      <dgm:spPr/>
    </dgm:pt>
    <dgm:pt modelId="{5520E839-F39E-4029-A405-C2DD606D797B}" type="pres">
      <dgm:prSet presAssocID="{BCEBC8CE-11A9-4E85-A561-2B49D16C0187}" presName="Name111" presStyleLbl="parChTrans1D3" presStyleIdx="4" presStyleCnt="6"/>
      <dgm:spPr/>
      <dgm:t>
        <a:bodyPr/>
        <a:lstStyle/>
        <a:p>
          <a:endParaRPr lang="cs-CZ"/>
        </a:p>
      </dgm:t>
    </dgm:pt>
    <dgm:pt modelId="{E3F779C2-64F4-4C4D-B9A6-25D8666159DF}" type="pres">
      <dgm:prSet presAssocID="{7437FEB3-A3AD-4313-9A32-52C8F153EAD4}" presName="hierRoot3" presStyleCnt="0">
        <dgm:presLayoutVars>
          <dgm:hierBranch val="init"/>
        </dgm:presLayoutVars>
      </dgm:prSet>
      <dgm:spPr/>
    </dgm:pt>
    <dgm:pt modelId="{72BAB7AD-4F59-4A3A-BE16-5C805F9387CF}" type="pres">
      <dgm:prSet presAssocID="{7437FEB3-A3AD-4313-9A32-52C8F153EAD4}" presName="rootComposite3" presStyleCnt="0"/>
      <dgm:spPr/>
    </dgm:pt>
    <dgm:pt modelId="{394D22C3-4FAB-4171-A456-4EE5ABB7AC60}" type="pres">
      <dgm:prSet presAssocID="{7437FEB3-A3AD-4313-9A32-52C8F153EAD4}" presName="rootText3" presStyleLbl="asst2" presStyleIdx="4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BBFDB44-56C2-4815-87FB-3E1BF9CD5D5D}" type="pres">
      <dgm:prSet presAssocID="{7437FEB3-A3AD-4313-9A32-52C8F153EAD4}" presName="rootConnector3" presStyleLbl="asst2" presStyleIdx="4" presStyleCnt="11"/>
      <dgm:spPr/>
      <dgm:t>
        <a:bodyPr/>
        <a:lstStyle/>
        <a:p>
          <a:endParaRPr lang="cs-CZ"/>
        </a:p>
      </dgm:t>
    </dgm:pt>
    <dgm:pt modelId="{02C0E6C4-491D-489D-A5F1-05CBAF3125B6}" type="pres">
      <dgm:prSet presAssocID="{7437FEB3-A3AD-4313-9A32-52C8F153EAD4}" presName="hierChild6" presStyleCnt="0"/>
      <dgm:spPr/>
    </dgm:pt>
    <dgm:pt modelId="{C7A91711-1CC9-4653-A2DC-F9E25E32F9E2}" type="pres">
      <dgm:prSet presAssocID="{7437FEB3-A3AD-4313-9A32-52C8F153EAD4}" presName="hierChild7" presStyleCnt="0"/>
      <dgm:spPr/>
    </dgm:pt>
    <dgm:pt modelId="{7A583A2E-6990-47BB-92FA-07F87630EA91}" type="pres">
      <dgm:prSet presAssocID="{F76B7E77-048A-4318-80E8-0CF0400FB61B}" presName="Name111" presStyleLbl="parChTrans1D4" presStyleIdx="0" presStyleCnt="5"/>
      <dgm:spPr/>
      <dgm:t>
        <a:bodyPr/>
        <a:lstStyle/>
        <a:p>
          <a:endParaRPr lang="cs-CZ"/>
        </a:p>
      </dgm:t>
    </dgm:pt>
    <dgm:pt modelId="{0BAE407E-F6B2-40C3-99B8-12B099B22F44}" type="pres">
      <dgm:prSet presAssocID="{59083091-6121-4A2D-953F-DDBCFBA913EA}" presName="hierRoot3" presStyleCnt="0">
        <dgm:presLayoutVars>
          <dgm:hierBranch val="init"/>
        </dgm:presLayoutVars>
      </dgm:prSet>
      <dgm:spPr/>
    </dgm:pt>
    <dgm:pt modelId="{7E6E4542-440A-4102-8348-91D06599BEED}" type="pres">
      <dgm:prSet presAssocID="{59083091-6121-4A2D-953F-DDBCFBA913EA}" presName="rootComposite3" presStyleCnt="0"/>
      <dgm:spPr/>
    </dgm:pt>
    <dgm:pt modelId="{DD948DCA-975A-4D11-9F27-7E3940BD0B43}" type="pres">
      <dgm:prSet presAssocID="{59083091-6121-4A2D-953F-DDBCFBA913EA}" presName="rootText3" presStyleLbl="asst2" presStyleIdx="5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3FDF9A0-0B35-4C5E-A925-A6BA36EED9D1}" type="pres">
      <dgm:prSet presAssocID="{59083091-6121-4A2D-953F-DDBCFBA913EA}" presName="rootConnector3" presStyleLbl="asst2" presStyleIdx="5" presStyleCnt="11"/>
      <dgm:spPr/>
      <dgm:t>
        <a:bodyPr/>
        <a:lstStyle/>
        <a:p>
          <a:endParaRPr lang="cs-CZ"/>
        </a:p>
      </dgm:t>
    </dgm:pt>
    <dgm:pt modelId="{10B5E3BA-D58C-4DB1-98DF-2667E9E4AF28}" type="pres">
      <dgm:prSet presAssocID="{59083091-6121-4A2D-953F-DDBCFBA913EA}" presName="hierChild6" presStyleCnt="0"/>
      <dgm:spPr/>
    </dgm:pt>
    <dgm:pt modelId="{6AB2A947-1BD2-42D9-B5F9-4302996B3EF3}" type="pres">
      <dgm:prSet presAssocID="{59083091-6121-4A2D-953F-DDBCFBA913EA}" presName="hierChild7" presStyleCnt="0"/>
      <dgm:spPr/>
    </dgm:pt>
    <dgm:pt modelId="{1BF83C12-9533-4A80-A307-9EB1A42E79C6}" type="pres">
      <dgm:prSet presAssocID="{CA966DD5-3804-4EAB-9C3E-00689D11C252}" presName="Name111" presStyleLbl="parChTrans1D4" presStyleIdx="1" presStyleCnt="5"/>
      <dgm:spPr/>
      <dgm:t>
        <a:bodyPr/>
        <a:lstStyle/>
        <a:p>
          <a:endParaRPr lang="cs-CZ"/>
        </a:p>
      </dgm:t>
    </dgm:pt>
    <dgm:pt modelId="{2A4D31F4-833C-4C9F-8736-7846C5CE70C7}" type="pres">
      <dgm:prSet presAssocID="{91860DA8-03E8-4761-BBED-C1E580D0C501}" presName="hierRoot3" presStyleCnt="0">
        <dgm:presLayoutVars>
          <dgm:hierBranch val="init"/>
        </dgm:presLayoutVars>
      </dgm:prSet>
      <dgm:spPr/>
    </dgm:pt>
    <dgm:pt modelId="{6064F9A5-86DF-474B-9331-37C1B8FC6261}" type="pres">
      <dgm:prSet presAssocID="{91860DA8-03E8-4761-BBED-C1E580D0C501}" presName="rootComposite3" presStyleCnt="0"/>
      <dgm:spPr/>
    </dgm:pt>
    <dgm:pt modelId="{0A57BA4E-BB32-4DA9-81D6-7841EFD55799}" type="pres">
      <dgm:prSet presAssocID="{91860DA8-03E8-4761-BBED-C1E580D0C501}" presName="rootText3" presStyleLbl="asst2" presStyleIdx="6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1490E79-D827-4A30-AF01-C772E73CE9FB}" type="pres">
      <dgm:prSet presAssocID="{91860DA8-03E8-4761-BBED-C1E580D0C501}" presName="rootConnector3" presStyleLbl="asst2" presStyleIdx="6" presStyleCnt="11"/>
      <dgm:spPr/>
      <dgm:t>
        <a:bodyPr/>
        <a:lstStyle/>
        <a:p>
          <a:endParaRPr lang="cs-CZ"/>
        </a:p>
      </dgm:t>
    </dgm:pt>
    <dgm:pt modelId="{62FE5977-4A62-407F-A80B-54D72444C356}" type="pres">
      <dgm:prSet presAssocID="{91860DA8-03E8-4761-BBED-C1E580D0C501}" presName="hierChild6" presStyleCnt="0"/>
      <dgm:spPr/>
    </dgm:pt>
    <dgm:pt modelId="{700B6DBE-A32D-407F-BEA7-F7B7C91B3403}" type="pres">
      <dgm:prSet presAssocID="{91860DA8-03E8-4761-BBED-C1E580D0C501}" presName="hierChild7" presStyleCnt="0"/>
      <dgm:spPr/>
    </dgm:pt>
    <dgm:pt modelId="{19B8DE13-7755-4E0E-A458-10114209023E}" type="pres">
      <dgm:prSet presAssocID="{C5D5628B-04BC-45FB-9EAF-79EC6DFF7839}" presName="Name111" presStyleLbl="parChTrans1D4" presStyleIdx="2" presStyleCnt="5"/>
      <dgm:spPr/>
      <dgm:t>
        <a:bodyPr/>
        <a:lstStyle/>
        <a:p>
          <a:endParaRPr lang="cs-CZ"/>
        </a:p>
      </dgm:t>
    </dgm:pt>
    <dgm:pt modelId="{BC32F52D-27CF-4D71-A7FE-294FA71421D6}" type="pres">
      <dgm:prSet presAssocID="{6A45FD73-C700-4F76-8532-173139C742EF}" presName="hierRoot3" presStyleCnt="0">
        <dgm:presLayoutVars>
          <dgm:hierBranch val="init"/>
        </dgm:presLayoutVars>
      </dgm:prSet>
      <dgm:spPr/>
    </dgm:pt>
    <dgm:pt modelId="{986F5568-8EF3-4481-AB74-8918CC65129E}" type="pres">
      <dgm:prSet presAssocID="{6A45FD73-C700-4F76-8532-173139C742EF}" presName="rootComposite3" presStyleCnt="0"/>
      <dgm:spPr/>
    </dgm:pt>
    <dgm:pt modelId="{9B423F31-0969-463B-9010-7724946663EA}" type="pres">
      <dgm:prSet presAssocID="{6A45FD73-C700-4F76-8532-173139C742EF}" presName="rootText3" presStyleLbl="asst2" presStyleIdx="7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E653092-075A-4909-97FF-D4AB5C2D4452}" type="pres">
      <dgm:prSet presAssocID="{6A45FD73-C700-4F76-8532-173139C742EF}" presName="rootConnector3" presStyleLbl="asst2" presStyleIdx="7" presStyleCnt="11"/>
      <dgm:spPr/>
      <dgm:t>
        <a:bodyPr/>
        <a:lstStyle/>
        <a:p>
          <a:endParaRPr lang="cs-CZ"/>
        </a:p>
      </dgm:t>
    </dgm:pt>
    <dgm:pt modelId="{CF53CA39-621D-4A96-8E57-77D7BD5C324D}" type="pres">
      <dgm:prSet presAssocID="{6A45FD73-C700-4F76-8532-173139C742EF}" presName="hierChild6" presStyleCnt="0"/>
      <dgm:spPr/>
    </dgm:pt>
    <dgm:pt modelId="{A471AB8E-611D-4700-899F-32E0F91542FC}" type="pres">
      <dgm:prSet presAssocID="{6A45FD73-C700-4F76-8532-173139C742EF}" presName="hierChild7" presStyleCnt="0"/>
      <dgm:spPr/>
    </dgm:pt>
    <dgm:pt modelId="{9650E0E5-5859-4A43-AB1F-83F422E68778}" type="pres">
      <dgm:prSet presAssocID="{3C555F4E-F038-4A27-81E6-56AA82FDAD78}" presName="Name111" presStyleLbl="parChTrans1D4" presStyleIdx="3" presStyleCnt="5"/>
      <dgm:spPr/>
      <dgm:t>
        <a:bodyPr/>
        <a:lstStyle/>
        <a:p>
          <a:endParaRPr lang="cs-CZ"/>
        </a:p>
      </dgm:t>
    </dgm:pt>
    <dgm:pt modelId="{A0920D7D-4D0A-41C4-98D5-56D413AB7F0E}" type="pres">
      <dgm:prSet presAssocID="{A61321D6-A43D-4B37-8D8F-803775B62571}" presName="hierRoot3" presStyleCnt="0">
        <dgm:presLayoutVars>
          <dgm:hierBranch val="init"/>
        </dgm:presLayoutVars>
      </dgm:prSet>
      <dgm:spPr/>
    </dgm:pt>
    <dgm:pt modelId="{97602245-BE2A-4D5B-8186-8405ED7E9622}" type="pres">
      <dgm:prSet presAssocID="{A61321D6-A43D-4B37-8D8F-803775B62571}" presName="rootComposite3" presStyleCnt="0"/>
      <dgm:spPr/>
    </dgm:pt>
    <dgm:pt modelId="{F0236501-996A-4DAE-BA92-7773B2241E0D}" type="pres">
      <dgm:prSet presAssocID="{A61321D6-A43D-4B37-8D8F-803775B62571}" presName="rootText3" presStyleLbl="asst2" presStyleIdx="8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0240D58-DB3A-40C5-9F8D-731E1CB4581B}" type="pres">
      <dgm:prSet presAssocID="{A61321D6-A43D-4B37-8D8F-803775B62571}" presName="rootConnector3" presStyleLbl="asst2" presStyleIdx="8" presStyleCnt="11"/>
      <dgm:spPr/>
      <dgm:t>
        <a:bodyPr/>
        <a:lstStyle/>
        <a:p>
          <a:endParaRPr lang="cs-CZ"/>
        </a:p>
      </dgm:t>
    </dgm:pt>
    <dgm:pt modelId="{5A455DE0-4315-4253-9076-C9B85B49BC22}" type="pres">
      <dgm:prSet presAssocID="{A61321D6-A43D-4B37-8D8F-803775B62571}" presName="hierChild6" presStyleCnt="0"/>
      <dgm:spPr/>
    </dgm:pt>
    <dgm:pt modelId="{AF8E6755-2F2F-457E-BBF1-5D414D17E834}" type="pres">
      <dgm:prSet presAssocID="{A61321D6-A43D-4B37-8D8F-803775B62571}" presName="hierChild7" presStyleCnt="0"/>
      <dgm:spPr/>
    </dgm:pt>
    <dgm:pt modelId="{507F73C3-F6F0-4608-B6FA-F9B4F42D8065}" type="pres">
      <dgm:prSet presAssocID="{37B8F8F2-4C7C-40A0-8935-E42D012ED958}" presName="Name111" presStyleLbl="parChTrans1D3" presStyleIdx="5" presStyleCnt="6"/>
      <dgm:spPr/>
      <dgm:t>
        <a:bodyPr/>
        <a:lstStyle/>
        <a:p>
          <a:endParaRPr lang="cs-CZ"/>
        </a:p>
      </dgm:t>
    </dgm:pt>
    <dgm:pt modelId="{26E97C1E-12B2-410A-B0C9-DA2234427A24}" type="pres">
      <dgm:prSet presAssocID="{7F5EB3AC-2B4B-4DA3-9956-BE9A833C1BD1}" presName="hierRoot3" presStyleCnt="0">
        <dgm:presLayoutVars>
          <dgm:hierBranch val="init"/>
        </dgm:presLayoutVars>
      </dgm:prSet>
      <dgm:spPr/>
    </dgm:pt>
    <dgm:pt modelId="{52BACA49-C1A5-4D30-8BB1-1F2F8D995464}" type="pres">
      <dgm:prSet presAssocID="{7F5EB3AC-2B4B-4DA3-9956-BE9A833C1BD1}" presName="rootComposite3" presStyleCnt="0"/>
      <dgm:spPr/>
    </dgm:pt>
    <dgm:pt modelId="{F3154784-B0C8-46CD-BEB4-A2B1FFE9E7D5}" type="pres">
      <dgm:prSet presAssocID="{7F5EB3AC-2B4B-4DA3-9956-BE9A833C1BD1}" presName="rootText3" presStyleLbl="asst2" presStyleIdx="9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02E8C09-1301-47F3-9F8B-2BA78BBE6AFE}" type="pres">
      <dgm:prSet presAssocID="{7F5EB3AC-2B4B-4DA3-9956-BE9A833C1BD1}" presName="rootConnector3" presStyleLbl="asst2" presStyleIdx="9" presStyleCnt="11"/>
      <dgm:spPr/>
      <dgm:t>
        <a:bodyPr/>
        <a:lstStyle/>
        <a:p>
          <a:endParaRPr lang="cs-CZ"/>
        </a:p>
      </dgm:t>
    </dgm:pt>
    <dgm:pt modelId="{C871C4B6-BEDE-4A6C-B947-93481CDB18D5}" type="pres">
      <dgm:prSet presAssocID="{7F5EB3AC-2B4B-4DA3-9956-BE9A833C1BD1}" presName="hierChild6" presStyleCnt="0"/>
      <dgm:spPr/>
    </dgm:pt>
    <dgm:pt modelId="{71759D97-603D-407B-9C8C-F1E0C9DC51D8}" type="pres">
      <dgm:prSet presAssocID="{7F5EB3AC-2B4B-4DA3-9956-BE9A833C1BD1}" presName="hierChild7" presStyleCnt="0"/>
      <dgm:spPr/>
    </dgm:pt>
    <dgm:pt modelId="{8D712814-0CCC-483B-952D-6063836DCB67}" type="pres">
      <dgm:prSet presAssocID="{9C0D67AC-81F2-4436-B3BB-CAF010D70646}" presName="Name111" presStyleLbl="parChTrans1D4" presStyleIdx="4" presStyleCnt="5"/>
      <dgm:spPr/>
      <dgm:t>
        <a:bodyPr/>
        <a:lstStyle/>
        <a:p>
          <a:endParaRPr lang="cs-CZ"/>
        </a:p>
      </dgm:t>
    </dgm:pt>
    <dgm:pt modelId="{5D8EAA7A-D7E9-4C5F-85B9-EE493FCF3DFA}" type="pres">
      <dgm:prSet presAssocID="{3215C1D0-47BD-4B4C-8E55-EE239D44EC35}" presName="hierRoot3" presStyleCnt="0">
        <dgm:presLayoutVars>
          <dgm:hierBranch val="init"/>
        </dgm:presLayoutVars>
      </dgm:prSet>
      <dgm:spPr/>
    </dgm:pt>
    <dgm:pt modelId="{F7C1A16A-8724-42C0-A29D-76725FB43A52}" type="pres">
      <dgm:prSet presAssocID="{3215C1D0-47BD-4B4C-8E55-EE239D44EC35}" presName="rootComposite3" presStyleCnt="0"/>
      <dgm:spPr/>
    </dgm:pt>
    <dgm:pt modelId="{B15B77B1-1609-4CF3-A2A9-A02401CBD9FA}" type="pres">
      <dgm:prSet presAssocID="{3215C1D0-47BD-4B4C-8E55-EE239D44EC35}" presName="rootText3" presStyleLbl="asst2" presStyleIdx="10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A5438E9-7A2E-42D8-8E4C-07B1C9FB81EF}" type="pres">
      <dgm:prSet presAssocID="{3215C1D0-47BD-4B4C-8E55-EE239D44EC35}" presName="rootConnector3" presStyleLbl="asst2" presStyleIdx="10" presStyleCnt="11"/>
      <dgm:spPr/>
      <dgm:t>
        <a:bodyPr/>
        <a:lstStyle/>
        <a:p>
          <a:endParaRPr lang="cs-CZ"/>
        </a:p>
      </dgm:t>
    </dgm:pt>
    <dgm:pt modelId="{C807C1CD-1B7D-4370-A392-4FFE5D36D8E2}" type="pres">
      <dgm:prSet presAssocID="{3215C1D0-47BD-4B4C-8E55-EE239D44EC35}" presName="hierChild6" presStyleCnt="0"/>
      <dgm:spPr/>
    </dgm:pt>
    <dgm:pt modelId="{209A5FD0-04CF-423A-A4A9-534D9B70065F}" type="pres">
      <dgm:prSet presAssocID="{3215C1D0-47BD-4B4C-8E55-EE239D44EC35}" presName="hierChild7" presStyleCnt="0"/>
      <dgm:spPr/>
    </dgm:pt>
    <dgm:pt modelId="{C16DAEB9-2924-4408-84E8-805BBAD21336}" type="pres">
      <dgm:prSet presAssocID="{62F4E7B6-A65A-49C5-BB7E-0F6AD44E3521}" presName="hierChild3" presStyleCnt="0"/>
      <dgm:spPr/>
    </dgm:pt>
  </dgm:ptLst>
  <dgm:cxnLst>
    <dgm:cxn modelId="{B2F59397-31D0-41EE-AE36-EE90D869E6E9}" type="presOf" srcId="{A1159B30-FD15-44CF-9613-FD04363EBA5A}" destId="{6074380D-C531-41A2-93A7-2BD52DBAFDEA}" srcOrd="0" destOrd="0" presId="urn:microsoft.com/office/officeart/2005/8/layout/orgChart1"/>
    <dgm:cxn modelId="{47CA20E9-AAFC-480C-A4F8-22D92B8D433D}" type="presOf" srcId="{62F4E7B6-A65A-49C5-BB7E-0F6AD44E3521}" destId="{72862EF8-A2D0-475A-A095-0FDD593F3B4E}" srcOrd="0" destOrd="0" presId="urn:microsoft.com/office/officeart/2005/8/layout/orgChart1"/>
    <dgm:cxn modelId="{493C73C9-DF7E-4BFC-9083-46DDA552B743}" srcId="{7437FEB3-A3AD-4313-9A32-52C8F153EAD4}" destId="{91860DA8-03E8-4761-BBED-C1E580D0C501}" srcOrd="1" destOrd="0" parTransId="{CA966DD5-3804-4EAB-9C3E-00689D11C252}" sibTransId="{2C80D22C-C62A-4E83-8EA9-B156F1EA27B4}"/>
    <dgm:cxn modelId="{2C15BF78-220F-4CE1-B5CA-6B9DB360AFEE}" type="presOf" srcId="{458DF553-36FB-4F0C-8CFE-6BCE290259D2}" destId="{46A211FA-F9D1-4A6F-B33F-3AEE349A5564}" srcOrd="0" destOrd="0" presId="urn:microsoft.com/office/officeart/2005/8/layout/orgChart1"/>
    <dgm:cxn modelId="{9F0121EF-4425-4297-B3C7-93AC876741EA}" type="presOf" srcId="{BCF04854-D290-496D-9BD5-56AC1E2C7A55}" destId="{B33C715F-3845-420A-9FE2-DDCD976DB42A}" srcOrd="0" destOrd="0" presId="urn:microsoft.com/office/officeart/2005/8/layout/orgChart1"/>
    <dgm:cxn modelId="{7BE4D021-EA6F-4BE7-AC65-A5C01248A7C3}" type="presOf" srcId="{7437FEB3-A3AD-4313-9A32-52C8F153EAD4}" destId="{394D22C3-4FAB-4171-A456-4EE5ABB7AC60}" srcOrd="0" destOrd="0" presId="urn:microsoft.com/office/officeart/2005/8/layout/orgChart1"/>
    <dgm:cxn modelId="{17C8D63C-A0DA-4D0D-9673-A64BC5B07318}" type="presOf" srcId="{868F1A3C-6D26-4E34-AC77-E4990EA25F29}" destId="{61DDFAC8-7C95-4E37-949C-6718EDCDE268}" srcOrd="0" destOrd="0" presId="urn:microsoft.com/office/officeart/2005/8/layout/orgChart1"/>
    <dgm:cxn modelId="{99FD858E-B162-478C-A94E-8C7C39768F25}" srcId="{7437FEB3-A3AD-4313-9A32-52C8F153EAD4}" destId="{6A45FD73-C700-4F76-8532-173139C742EF}" srcOrd="2" destOrd="0" parTransId="{C5D5628B-04BC-45FB-9EAF-79EC6DFF7839}" sibTransId="{F05803C5-A0FC-453F-ABE1-D8A80EF04001}"/>
    <dgm:cxn modelId="{3B10D904-E1C9-4C3F-8012-98589F44A885}" type="presOf" srcId="{76554DA5-B94C-4108-B626-B2F0C06E3422}" destId="{2332865E-2A4C-4CBE-A4A4-9D9D735B75F6}" srcOrd="0" destOrd="0" presId="urn:microsoft.com/office/officeart/2005/8/layout/orgChart1"/>
    <dgm:cxn modelId="{EDC8A6CF-462A-4347-B113-63B1281868A4}" srcId="{4AF06561-C585-49AA-B99B-1A04FDA0DE0F}" destId="{7437FEB3-A3AD-4313-9A32-52C8F153EAD4}" srcOrd="0" destOrd="0" parTransId="{BCEBC8CE-11A9-4E85-A561-2B49D16C0187}" sibTransId="{FDE8B0CC-0E2F-4298-99F4-C74962834725}"/>
    <dgm:cxn modelId="{36E2D32F-17D6-4C60-870B-54A80E4B8FF1}" type="presOf" srcId="{3215C1D0-47BD-4B4C-8E55-EE239D44EC35}" destId="{B15B77B1-1609-4CF3-A2A9-A02401CBD9FA}" srcOrd="0" destOrd="0" presId="urn:microsoft.com/office/officeart/2005/8/layout/orgChart1"/>
    <dgm:cxn modelId="{6AE6D726-F609-467E-9C44-9137D31A603C}" type="presOf" srcId="{4AF06561-C585-49AA-B99B-1A04FDA0DE0F}" destId="{EBF876FC-14FF-47FE-95D4-A7E373F9F479}" srcOrd="1" destOrd="0" presId="urn:microsoft.com/office/officeart/2005/8/layout/orgChart1"/>
    <dgm:cxn modelId="{55237362-DC2F-4B81-9BE7-3D5F2F57767D}" type="presOf" srcId="{FCE87256-9700-4A3F-8AAC-609490F8229E}" destId="{929528FD-BEA6-4FA3-974B-068BAFC137AE}" srcOrd="1" destOrd="0" presId="urn:microsoft.com/office/officeart/2005/8/layout/orgChart1"/>
    <dgm:cxn modelId="{604781C8-492F-422C-A677-A9F81942F30E}" srcId="{EC2C5DFD-E83B-46E7-BB90-53310318551B}" destId="{62F4E7B6-A65A-49C5-BB7E-0F6AD44E3521}" srcOrd="0" destOrd="0" parTransId="{31E0CA67-17DC-4B94-BAEB-A1935E93F239}" sibTransId="{6B4E4590-0063-4887-837A-22261775BEFE}"/>
    <dgm:cxn modelId="{DAC8577C-7DB9-4B50-9CA8-F3A5FCA001C6}" type="presOf" srcId="{91860DA8-03E8-4761-BBED-C1E580D0C501}" destId="{0A57BA4E-BB32-4DA9-81D6-7841EFD55799}" srcOrd="0" destOrd="0" presId="urn:microsoft.com/office/officeart/2005/8/layout/orgChart1"/>
    <dgm:cxn modelId="{E28A8A7F-E62D-41FA-A125-19684C64E96F}" type="presOf" srcId="{59083091-6121-4A2D-953F-DDBCFBA913EA}" destId="{DD948DCA-975A-4D11-9F27-7E3940BD0B43}" srcOrd="0" destOrd="0" presId="urn:microsoft.com/office/officeart/2005/8/layout/orgChart1"/>
    <dgm:cxn modelId="{52F65E8C-97A3-484D-B556-89B29D494AC9}" srcId="{868F1A3C-6D26-4E34-AC77-E4990EA25F29}" destId="{FCE87256-9700-4A3F-8AAC-609490F8229E}" srcOrd="2" destOrd="0" parTransId="{6656AA33-B12E-4329-953E-00537E0DDB5B}" sibTransId="{6A5BAB65-717E-4DDB-9ADB-E140FB747691}"/>
    <dgm:cxn modelId="{CF133C1F-ECDF-4E75-82AC-B1C6918879B6}" srcId="{868F1A3C-6D26-4E34-AC77-E4990EA25F29}" destId="{BCF04854-D290-496D-9BD5-56AC1E2C7A55}" srcOrd="3" destOrd="0" parTransId="{76554DA5-B94C-4108-B626-B2F0C06E3422}" sibTransId="{7BCDD566-FB88-45DF-810A-099C55794469}"/>
    <dgm:cxn modelId="{88659D26-39CC-4911-83BF-BFAF89C77A21}" type="presOf" srcId="{CA966DD5-3804-4EAB-9C3E-00689D11C252}" destId="{1BF83C12-9533-4A80-A307-9EB1A42E79C6}" srcOrd="0" destOrd="0" presId="urn:microsoft.com/office/officeart/2005/8/layout/orgChart1"/>
    <dgm:cxn modelId="{9516A158-83F3-4BC0-81A6-1A2204ACDE21}" type="presOf" srcId="{F76B7E77-048A-4318-80E8-0CF0400FB61B}" destId="{7A583A2E-6990-47BB-92FA-07F87630EA91}" srcOrd="0" destOrd="0" presId="urn:microsoft.com/office/officeart/2005/8/layout/orgChart1"/>
    <dgm:cxn modelId="{7E542FDF-A3DA-40C0-8C29-E84C09461ED5}" type="presOf" srcId="{A1159B30-FD15-44CF-9613-FD04363EBA5A}" destId="{864935EC-B3BB-486C-AEF4-F91CD092D125}" srcOrd="1" destOrd="0" presId="urn:microsoft.com/office/officeart/2005/8/layout/orgChart1"/>
    <dgm:cxn modelId="{4E26CD8B-D9E8-4678-9242-815CC02B7C1A}" srcId="{7437FEB3-A3AD-4313-9A32-52C8F153EAD4}" destId="{A61321D6-A43D-4B37-8D8F-803775B62571}" srcOrd="3" destOrd="0" parTransId="{3C555F4E-F038-4A27-81E6-56AA82FDAD78}" sibTransId="{1DC0E91F-3D98-4551-BE60-692A7CBBFC8D}"/>
    <dgm:cxn modelId="{0A9C1877-6DB2-4CDD-9DE5-DE7AC1CEDD81}" type="presOf" srcId="{A594D812-9BB6-4109-AE14-4A03DA63BD61}" destId="{9EECAC5D-548E-49F4-BEA3-274F7C6520ED}" srcOrd="0" destOrd="0" presId="urn:microsoft.com/office/officeart/2005/8/layout/orgChart1"/>
    <dgm:cxn modelId="{26B310FE-B9B6-44B3-BD72-40181917C0CC}" type="presOf" srcId="{6EDF4417-0BC7-4130-98CB-053906808295}" destId="{0770A45C-C232-4E50-B153-731DA33C2581}" srcOrd="0" destOrd="0" presId="urn:microsoft.com/office/officeart/2005/8/layout/orgChart1"/>
    <dgm:cxn modelId="{C60FCA17-6E3C-4EC3-B6DB-06F667AF4BA0}" type="presOf" srcId="{6656AA33-B12E-4329-953E-00537E0DDB5B}" destId="{04E44827-A4E7-4649-A3DB-40964F7997EB}" srcOrd="0" destOrd="0" presId="urn:microsoft.com/office/officeart/2005/8/layout/orgChart1"/>
    <dgm:cxn modelId="{059F5AC8-C0FF-4596-8FBD-60716BDACFD0}" type="presOf" srcId="{FCE87256-9700-4A3F-8AAC-609490F8229E}" destId="{102D9AA0-70EC-446C-A2A5-50FA7E499C77}" srcOrd="0" destOrd="0" presId="urn:microsoft.com/office/officeart/2005/8/layout/orgChart1"/>
    <dgm:cxn modelId="{C688F93D-CD95-4EFE-ABB5-78E7A4F29ABC}" type="presOf" srcId="{E9C0605F-05EB-441E-93DE-BB515544705F}" destId="{A396739C-8241-4039-815D-51F7BFFCE05C}" srcOrd="1" destOrd="0" presId="urn:microsoft.com/office/officeart/2005/8/layout/orgChart1"/>
    <dgm:cxn modelId="{8ABE4027-ADA2-4A9C-AD2B-7EDB729AE713}" type="presOf" srcId="{37B8F8F2-4C7C-40A0-8935-E42D012ED958}" destId="{507F73C3-F6F0-4608-B6FA-F9B4F42D8065}" srcOrd="0" destOrd="0" presId="urn:microsoft.com/office/officeart/2005/8/layout/orgChart1"/>
    <dgm:cxn modelId="{0B87455D-A381-4F22-9BBE-6A25512102B2}" type="presOf" srcId="{3215C1D0-47BD-4B4C-8E55-EE239D44EC35}" destId="{CA5438E9-7A2E-42D8-8E4C-07B1C9FB81EF}" srcOrd="1" destOrd="0" presId="urn:microsoft.com/office/officeart/2005/8/layout/orgChart1"/>
    <dgm:cxn modelId="{5F04B76A-F6BF-4E5D-90F0-B594F05AC40F}" srcId="{62F4E7B6-A65A-49C5-BB7E-0F6AD44E3521}" destId="{4AF06561-C585-49AA-B99B-1A04FDA0DE0F}" srcOrd="1" destOrd="0" parTransId="{401E14D9-6A92-4BBD-B58E-C64ED3D135F6}" sibTransId="{1AA124D8-B9F4-4C1B-B3AE-4FA3C21547BE}"/>
    <dgm:cxn modelId="{32AD8FE2-DA47-4DF2-B471-C50CB5079D0E}" type="presOf" srcId="{6A45FD73-C700-4F76-8532-173139C742EF}" destId="{1E653092-075A-4909-97FF-D4AB5C2D4452}" srcOrd="1" destOrd="0" presId="urn:microsoft.com/office/officeart/2005/8/layout/orgChart1"/>
    <dgm:cxn modelId="{7F22A15B-4129-4F54-9A6A-0D83F8F27B85}" type="presOf" srcId="{62F4E7B6-A65A-49C5-BB7E-0F6AD44E3521}" destId="{A891B4C3-3736-42AA-A59C-C95BE7084A4B}" srcOrd="1" destOrd="0" presId="urn:microsoft.com/office/officeart/2005/8/layout/orgChart1"/>
    <dgm:cxn modelId="{0E279DBA-E2D1-4FA7-8F7D-ACF97D379C24}" srcId="{868F1A3C-6D26-4E34-AC77-E4990EA25F29}" destId="{E9C0605F-05EB-441E-93DE-BB515544705F}" srcOrd="0" destOrd="0" parTransId="{A594D812-9BB6-4109-AE14-4A03DA63BD61}" sibTransId="{B0A4763D-7D50-4CDE-B45E-6DFFF176A1D0}"/>
    <dgm:cxn modelId="{47E237EC-EE86-4E9B-81B3-F9198433C3CD}" type="presOf" srcId="{A61321D6-A43D-4B37-8D8F-803775B62571}" destId="{B0240D58-DB3A-40C5-9F8D-731E1CB4581B}" srcOrd="1" destOrd="0" presId="urn:microsoft.com/office/officeart/2005/8/layout/orgChart1"/>
    <dgm:cxn modelId="{21D4E113-14E6-469F-B7CF-EA2EF6AEDEAA}" type="presOf" srcId="{59083091-6121-4A2D-953F-DDBCFBA913EA}" destId="{53FDF9A0-0B35-4C5E-A925-A6BA36EED9D1}" srcOrd="1" destOrd="0" presId="urn:microsoft.com/office/officeart/2005/8/layout/orgChart1"/>
    <dgm:cxn modelId="{7782E160-836F-4735-9CF0-A172037851A8}" srcId="{7F5EB3AC-2B4B-4DA3-9956-BE9A833C1BD1}" destId="{3215C1D0-47BD-4B4C-8E55-EE239D44EC35}" srcOrd="0" destOrd="0" parTransId="{9C0D67AC-81F2-4436-B3BB-CAF010D70646}" sibTransId="{5EFDACEB-56EE-4466-9E50-69A1A2BE119B}"/>
    <dgm:cxn modelId="{B5D665FD-E9A1-4AE7-ADC2-5D717A02117A}" type="presOf" srcId="{91860DA8-03E8-4761-BBED-C1E580D0C501}" destId="{A1490E79-D827-4A30-AF01-C772E73CE9FB}" srcOrd="1" destOrd="0" presId="urn:microsoft.com/office/officeart/2005/8/layout/orgChart1"/>
    <dgm:cxn modelId="{E23505A2-B61B-48FD-ACEF-D79B224C2656}" type="presOf" srcId="{7F5EB3AC-2B4B-4DA3-9956-BE9A833C1BD1}" destId="{F3154784-B0C8-46CD-BEB4-A2B1FFE9E7D5}" srcOrd="0" destOrd="0" presId="urn:microsoft.com/office/officeart/2005/8/layout/orgChart1"/>
    <dgm:cxn modelId="{E0B68F93-54D0-4996-829D-FED298C489A4}" type="presOf" srcId="{4AF06561-C585-49AA-B99B-1A04FDA0DE0F}" destId="{C7E5EB9C-93A7-421D-9F89-EBAB77731CBD}" srcOrd="0" destOrd="0" presId="urn:microsoft.com/office/officeart/2005/8/layout/orgChart1"/>
    <dgm:cxn modelId="{1D623172-4CB6-422E-99E2-0AB77F12902D}" srcId="{7437FEB3-A3AD-4313-9A32-52C8F153EAD4}" destId="{59083091-6121-4A2D-953F-DDBCFBA913EA}" srcOrd="0" destOrd="0" parTransId="{F76B7E77-048A-4318-80E8-0CF0400FB61B}" sibTransId="{0A6138C0-CD52-455B-AAF5-E334FF8BC036}"/>
    <dgm:cxn modelId="{938EA574-F61C-489D-8F3F-7B0EF4662659}" type="presOf" srcId="{7437FEB3-A3AD-4313-9A32-52C8F153EAD4}" destId="{8BBFDB44-56C2-4815-87FB-3E1BF9CD5D5D}" srcOrd="1" destOrd="0" presId="urn:microsoft.com/office/officeart/2005/8/layout/orgChart1"/>
    <dgm:cxn modelId="{AD383F8D-B38D-41EA-B7E2-58B756A02B92}" srcId="{4AF06561-C585-49AA-B99B-1A04FDA0DE0F}" destId="{7F5EB3AC-2B4B-4DA3-9956-BE9A833C1BD1}" srcOrd="1" destOrd="0" parTransId="{37B8F8F2-4C7C-40A0-8935-E42D012ED958}" sibTransId="{3CCCD76E-6A76-41B2-8D34-8C9F10FEB235}"/>
    <dgm:cxn modelId="{A93F8302-E094-4185-A39E-1807785D2968}" type="presOf" srcId="{868F1A3C-6D26-4E34-AC77-E4990EA25F29}" destId="{D088A0D9-3A92-4646-8C55-4B586085CC32}" srcOrd="1" destOrd="0" presId="urn:microsoft.com/office/officeart/2005/8/layout/orgChart1"/>
    <dgm:cxn modelId="{B376CB3A-C0EA-4203-973D-313F948DCFD6}" type="presOf" srcId="{401E14D9-6A92-4BBD-B58E-C64ED3D135F6}" destId="{344BF63F-8535-4996-8235-59DA41D311B3}" srcOrd="0" destOrd="0" presId="urn:microsoft.com/office/officeart/2005/8/layout/orgChart1"/>
    <dgm:cxn modelId="{19FDF29E-208B-4EED-9209-5B4600FB7EF0}" type="presOf" srcId="{E9C0605F-05EB-441E-93DE-BB515544705F}" destId="{7A5E1B2C-D0B2-40E0-A68D-93393B30AC38}" srcOrd="0" destOrd="0" presId="urn:microsoft.com/office/officeart/2005/8/layout/orgChart1"/>
    <dgm:cxn modelId="{32CFE8E3-DD0A-44CE-9696-E035159B83CE}" type="presOf" srcId="{EC2C5DFD-E83B-46E7-BB90-53310318551B}" destId="{2AAA76B7-130D-4019-93C1-E805841D050C}" srcOrd="0" destOrd="0" presId="urn:microsoft.com/office/officeart/2005/8/layout/orgChart1"/>
    <dgm:cxn modelId="{BC1922ED-7221-4C45-AB44-752D9C4CDA33}" type="presOf" srcId="{A61321D6-A43D-4B37-8D8F-803775B62571}" destId="{F0236501-996A-4DAE-BA92-7773B2241E0D}" srcOrd="0" destOrd="0" presId="urn:microsoft.com/office/officeart/2005/8/layout/orgChart1"/>
    <dgm:cxn modelId="{6AA01D0C-67C4-4B99-8BE6-B30F411445D6}" type="presOf" srcId="{BCF04854-D290-496D-9BD5-56AC1E2C7A55}" destId="{ACF99BB7-BFD6-48E5-90CF-807B1C3E3206}" srcOrd="1" destOrd="0" presId="urn:microsoft.com/office/officeart/2005/8/layout/orgChart1"/>
    <dgm:cxn modelId="{2A6AAA95-8B7B-4B46-A667-5B60E14791B2}" srcId="{868F1A3C-6D26-4E34-AC77-E4990EA25F29}" destId="{A1159B30-FD15-44CF-9613-FD04363EBA5A}" srcOrd="1" destOrd="0" parTransId="{458DF553-36FB-4F0C-8CFE-6BCE290259D2}" sibTransId="{B3165029-37CB-4A70-B3A6-2CEAE30CE004}"/>
    <dgm:cxn modelId="{35934E56-0DC2-4E7E-98A0-4E18AE117142}" type="presOf" srcId="{3C555F4E-F038-4A27-81E6-56AA82FDAD78}" destId="{9650E0E5-5859-4A43-AB1F-83F422E68778}" srcOrd="0" destOrd="0" presId="urn:microsoft.com/office/officeart/2005/8/layout/orgChart1"/>
    <dgm:cxn modelId="{413ECF81-AD58-40E6-ABFF-57B7BFC97192}" type="presOf" srcId="{C5D5628B-04BC-45FB-9EAF-79EC6DFF7839}" destId="{19B8DE13-7755-4E0E-A458-10114209023E}" srcOrd="0" destOrd="0" presId="urn:microsoft.com/office/officeart/2005/8/layout/orgChart1"/>
    <dgm:cxn modelId="{B37FDBE1-DB56-44EB-837F-959DCD6ED16D}" srcId="{62F4E7B6-A65A-49C5-BB7E-0F6AD44E3521}" destId="{868F1A3C-6D26-4E34-AC77-E4990EA25F29}" srcOrd="0" destOrd="0" parTransId="{6EDF4417-0BC7-4130-98CB-053906808295}" sibTransId="{9DED5ED1-751D-4FB9-891E-E09C270C1DAA}"/>
    <dgm:cxn modelId="{10D48AAF-9F26-479C-BF4B-AA7B5924FC53}" type="presOf" srcId="{7F5EB3AC-2B4B-4DA3-9956-BE9A833C1BD1}" destId="{E02E8C09-1301-47F3-9F8B-2BA78BBE6AFE}" srcOrd="1" destOrd="0" presId="urn:microsoft.com/office/officeart/2005/8/layout/orgChart1"/>
    <dgm:cxn modelId="{AE1E3350-E1FB-4EB9-B417-7570084E1837}" type="presOf" srcId="{6A45FD73-C700-4F76-8532-173139C742EF}" destId="{9B423F31-0969-463B-9010-7724946663EA}" srcOrd="0" destOrd="0" presId="urn:microsoft.com/office/officeart/2005/8/layout/orgChart1"/>
    <dgm:cxn modelId="{1606073F-4CAF-4AD2-9943-FFA7539E642F}" type="presOf" srcId="{9C0D67AC-81F2-4436-B3BB-CAF010D70646}" destId="{8D712814-0CCC-483B-952D-6063836DCB67}" srcOrd="0" destOrd="0" presId="urn:microsoft.com/office/officeart/2005/8/layout/orgChart1"/>
    <dgm:cxn modelId="{727EBE2A-AA7B-407B-BA64-7BC7E9631056}" type="presOf" srcId="{BCEBC8CE-11A9-4E85-A561-2B49D16C0187}" destId="{5520E839-F39E-4029-A405-C2DD606D797B}" srcOrd="0" destOrd="0" presId="urn:microsoft.com/office/officeart/2005/8/layout/orgChart1"/>
    <dgm:cxn modelId="{BBE779E1-8097-41C7-8155-E94184C0A3F8}" type="presParOf" srcId="{2AAA76B7-130D-4019-93C1-E805841D050C}" destId="{A9F7C10F-1F3F-4E4C-B71D-5FAC7BF407D2}" srcOrd="0" destOrd="0" presId="urn:microsoft.com/office/officeart/2005/8/layout/orgChart1"/>
    <dgm:cxn modelId="{F3F6D3BB-9C54-4589-A2E3-D95D94640E05}" type="presParOf" srcId="{A9F7C10F-1F3F-4E4C-B71D-5FAC7BF407D2}" destId="{4144885E-17D7-4C96-99F0-8E863F4E717C}" srcOrd="0" destOrd="0" presId="urn:microsoft.com/office/officeart/2005/8/layout/orgChart1"/>
    <dgm:cxn modelId="{1662A400-E8BB-4B37-8627-379FFD4ED861}" type="presParOf" srcId="{4144885E-17D7-4C96-99F0-8E863F4E717C}" destId="{72862EF8-A2D0-475A-A095-0FDD593F3B4E}" srcOrd="0" destOrd="0" presId="urn:microsoft.com/office/officeart/2005/8/layout/orgChart1"/>
    <dgm:cxn modelId="{806FE024-76ED-4338-A5CF-4560A77C8FEE}" type="presParOf" srcId="{4144885E-17D7-4C96-99F0-8E863F4E717C}" destId="{A891B4C3-3736-42AA-A59C-C95BE7084A4B}" srcOrd="1" destOrd="0" presId="urn:microsoft.com/office/officeart/2005/8/layout/orgChart1"/>
    <dgm:cxn modelId="{A1B72ED4-2E6B-45CA-89BF-EF15C8619A41}" type="presParOf" srcId="{A9F7C10F-1F3F-4E4C-B71D-5FAC7BF407D2}" destId="{CDEC3A7D-395A-40AB-8635-901FEA5E8BEF}" srcOrd="1" destOrd="0" presId="urn:microsoft.com/office/officeart/2005/8/layout/orgChart1"/>
    <dgm:cxn modelId="{E55052A0-D96A-41D5-96D3-7DC823CF22F7}" type="presParOf" srcId="{CDEC3A7D-395A-40AB-8635-901FEA5E8BEF}" destId="{0770A45C-C232-4E50-B153-731DA33C2581}" srcOrd="0" destOrd="0" presId="urn:microsoft.com/office/officeart/2005/8/layout/orgChart1"/>
    <dgm:cxn modelId="{FE60D30D-041D-4726-B93C-615E75803C3B}" type="presParOf" srcId="{CDEC3A7D-395A-40AB-8635-901FEA5E8BEF}" destId="{F7C16A45-75AA-4475-8EE8-33689D039AA6}" srcOrd="1" destOrd="0" presId="urn:microsoft.com/office/officeart/2005/8/layout/orgChart1"/>
    <dgm:cxn modelId="{A0F39B4B-BFE9-48A7-8B5F-974CCCAA0B60}" type="presParOf" srcId="{F7C16A45-75AA-4475-8EE8-33689D039AA6}" destId="{0A9D233A-DDB3-4863-98AB-680F9CB77116}" srcOrd="0" destOrd="0" presId="urn:microsoft.com/office/officeart/2005/8/layout/orgChart1"/>
    <dgm:cxn modelId="{CD20235E-15F9-4960-A587-59B1A3E5E9DA}" type="presParOf" srcId="{0A9D233A-DDB3-4863-98AB-680F9CB77116}" destId="{61DDFAC8-7C95-4E37-949C-6718EDCDE268}" srcOrd="0" destOrd="0" presId="urn:microsoft.com/office/officeart/2005/8/layout/orgChart1"/>
    <dgm:cxn modelId="{CF59B6B4-19DF-42A1-A566-E7BAEC66EB57}" type="presParOf" srcId="{0A9D233A-DDB3-4863-98AB-680F9CB77116}" destId="{D088A0D9-3A92-4646-8C55-4B586085CC32}" srcOrd="1" destOrd="0" presId="urn:microsoft.com/office/officeart/2005/8/layout/orgChart1"/>
    <dgm:cxn modelId="{E804AFF9-CF3F-475B-A443-92A95513756A}" type="presParOf" srcId="{F7C16A45-75AA-4475-8EE8-33689D039AA6}" destId="{153618B1-DB94-4069-9DD3-DCBFAB3F3D25}" srcOrd="1" destOrd="0" presId="urn:microsoft.com/office/officeart/2005/8/layout/orgChart1"/>
    <dgm:cxn modelId="{9AA5B72C-34CD-431B-849A-A1C0030A9B61}" type="presParOf" srcId="{F7C16A45-75AA-4475-8EE8-33689D039AA6}" destId="{86D75AF5-E04C-4C41-A8E1-05F766332F08}" srcOrd="2" destOrd="0" presId="urn:microsoft.com/office/officeart/2005/8/layout/orgChart1"/>
    <dgm:cxn modelId="{05573043-E16D-4919-8C5D-E6BAEBCB86EE}" type="presParOf" srcId="{86D75AF5-E04C-4C41-A8E1-05F766332F08}" destId="{9EECAC5D-548E-49F4-BEA3-274F7C6520ED}" srcOrd="0" destOrd="0" presId="urn:microsoft.com/office/officeart/2005/8/layout/orgChart1"/>
    <dgm:cxn modelId="{5434502F-5D4D-41A7-801F-1CBC61DFBB9E}" type="presParOf" srcId="{86D75AF5-E04C-4C41-A8E1-05F766332F08}" destId="{A5EB12DB-6E0A-420F-800F-38AD82C47846}" srcOrd="1" destOrd="0" presId="urn:microsoft.com/office/officeart/2005/8/layout/orgChart1"/>
    <dgm:cxn modelId="{B331CEE9-F389-4900-BF9E-F7B9B73250CE}" type="presParOf" srcId="{A5EB12DB-6E0A-420F-800F-38AD82C47846}" destId="{41BC3FED-DC23-43DD-84B1-FE28D2F9BC56}" srcOrd="0" destOrd="0" presId="urn:microsoft.com/office/officeart/2005/8/layout/orgChart1"/>
    <dgm:cxn modelId="{A263ACF6-D9A6-4CF8-A9C3-A3AC4585DF0C}" type="presParOf" srcId="{41BC3FED-DC23-43DD-84B1-FE28D2F9BC56}" destId="{7A5E1B2C-D0B2-40E0-A68D-93393B30AC38}" srcOrd="0" destOrd="0" presId="urn:microsoft.com/office/officeart/2005/8/layout/orgChart1"/>
    <dgm:cxn modelId="{0D521608-C0D7-4E02-AEA3-2DCEAABE17A5}" type="presParOf" srcId="{41BC3FED-DC23-43DD-84B1-FE28D2F9BC56}" destId="{A396739C-8241-4039-815D-51F7BFFCE05C}" srcOrd="1" destOrd="0" presId="urn:microsoft.com/office/officeart/2005/8/layout/orgChart1"/>
    <dgm:cxn modelId="{FFDB0AE8-86AC-4F97-B521-771FACC000C1}" type="presParOf" srcId="{A5EB12DB-6E0A-420F-800F-38AD82C47846}" destId="{F03C7A41-5FB8-4B48-AD3A-BB59E12753DD}" srcOrd="1" destOrd="0" presId="urn:microsoft.com/office/officeart/2005/8/layout/orgChart1"/>
    <dgm:cxn modelId="{23DF4691-ED13-4394-A892-3DB1F88644BB}" type="presParOf" srcId="{A5EB12DB-6E0A-420F-800F-38AD82C47846}" destId="{8E8B96C5-91DD-4516-82C5-5526A22204C5}" srcOrd="2" destOrd="0" presId="urn:microsoft.com/office/officeart/2005/8/layout/orgChart1"/>
    <dgm:cxn modelId="{EC8852BC-122C-4D2E-9DCB-6FC823D4E8D4}" type="presParOf" srcId="{86D75AF5-E04C-4C41-A8E1-05F766332F08}" destId="{46A211FA-F9D1-4A6F-B33F-3AEE349A5564}" srcOrd="2" destOrd="0" presId="urn:microsoft.com/office/officeart/2005/8/layout/orgChart1"/>
    <dgm:cxn modelId="{D25408C2-BCC1-45BB-8C0B-497E37603846}" type="presParOf" srcId="{86D75AF5-E04C-4C41-A8E1-05F766332F08}" destId="{F4233F9A-B66B-408C-BAC9-5ABD87730BB6}" srcOrd="3" destOrd="0" presId="urn:microsoft.com/office/officeart/2005/8/layout/orgChart1"/>
    <dgm:cxn modelId="{CFC4EF0D-5E72-43E0-AB00-43C4B812D2C9}" type="presParOf" srcId="{F4233F9A-B66B-408C-BAC9-5ABD87730BB6}" destId="{D1D51A57-D907-4E18-B26A-70381C72C5C2}" srcOrd="0" destOrd="0" presId="urn:microsoft.com/office/officeart/2005/8/layout/orgChart1"/>
    <dgm:cxn modelId="{817CD954-4470-43EC-ACFA-537937E7B871}" type="presParOf" srcId="{D1D51A57-D907-4E18-B26A-70381C72C5C2}" destId="{6074380D-C531-41A2-93A7-2BD52DBAFDEA}" srcOrd="0" destOrd="0" presId="urn:microsoft.com/office/officeart/2005/8/layout/orgChart1"/>
    <dgm:cxn modelId="{FF264F28-4FC6-47E7-B86A-0DE38B0DD158}" type="presParOf" srcId="{D1D51A57-D907-4E18-B26A-70381C72C5C2}" destId="{864935EC-B3BB-486C-AEF4-F91CD092D125}" srcOrd="1" destOrd="0" presId="urn:microsoft.com/office/officeart/2005/8/layout/orgChart1"/>
    <dgm:cxn modelId="{38538E50-8A84-4E72-AE63-5A621BE84354}" type="presParOf" srcId="{F4233F9A-B66B-408C-BAC9-5ABD87730BB6}" destId="{E758C2DC-1466-471B-8C49-A57C0FE0DFA8}" srcOrd="1" destOrd="0" presId="urn:microsoft.com/office/officeart/2005/8/layout/orgChart1"/>
    <dgm:cxn modelId="{1F2DE574-1D97-4F32-9F52-2D0560C1353F}" type="presParOf" srcId="{F4233F9A-B66B-408C-BAC9-5ABD87730BB6}" destId="{92B08553-1FA9-47B7-9BE9-92CDC6BDDA8F}" srcOrd="2" destOrd="0" presId="urn:microsoft.com/office/officeart/2005/8/layout/orgChart1"/>
    <dgm:cxn modelId="{ADC79539-76D7-42DD-AFCD-887BB81F2875}" type="presParOf" srcId="{86D75AF5-E04C-4C41-A8E1-05F766332F08}" destId="{04E44827-A4E7-4649-A3DB-40964F7997EB}" srcOrd="4" destOrd="0" presId="urn:microsoft.com/office/officeart/2005/8/layout/orgChart1"/>
    <dgm:cxn modelId="{81FCB73E-C382-4FA6-99C8-3D18A00551AD}" type="presParOf" srcId="{86D75AF5-E04C-4C41-A8E1-05F766332F08}" destId="{04B097CC-D272-4864-BE20-5A1DE9DD8898}" srcOrd="5" destOrd="0" presId="urn:microsoft.com/office/officeart/2005/8/layout/orgChart1"/>
    <dgm:cxn modelId="{8339C0BB-E722-42CC-B91C-CD0B8399B3EE}" type="presParOf" srcId="{04B097CC-D272-4864-BE20-5A1DE9DD8898}" destId="{20D0D4D5-B0D9-4CD6-A0B9-C5C587BA877B}" srcOrd="0" destOrd="0" presId="urn:microsoft.com/office/officeart/2005/8/layout/orgChart1"/>
    <dgm:cxn modelId="{2840C38D-01A6-4243-A0CB-37869574959A}" type="presParOf" srcId="{20D0D4D5-B0D9-4CD6-A0B9-C5C587BA877B}" destId="{102D9AA0-70EC-446C-A2A5-50FA7E499C77}" srcOrd="0" destOrd="0" presId="urn:microsoft.com/office/officeart/2005/8/layout/orgChart1"/>
    <dgm:cxn modelId="{AD96929A-EA91-45F6-A9F2-DE907883957E}" type="presParOf" srcId="{20D0D4D5-B0D9-4CD6-A0B9-C5C587BA877B}" destId="{929528FD-BEA6-4FA3-974B-068BAFC137AE}" srcOrd="1" destOrd="0" presId="urn:microsoft.com/office/officeart/2005/8/layout/orgChart1"/>
    <dgm:cxn modelId="{C2BED55B-A8F0-4D49-ACE7-D78DAA119B3C}" type="presParOf" srcId="{04B097CC-D272-4864-BE20-5A1DE9DD8898}" destId="{9BC2BD0D-B8AD-4066-8617-93343C58E564}" srcOrd="1" destOrd="0" presId="urn:microsoft.com/office/officeart/2005/8/layout/orgChart1"/>
    <dgm:cxn modelId="{E918AC2C-1544-41AA-9967-3941C01A4E4B}" type="presParOf" srcId="{04B097CC-D272-4864-BE20-5A1DE9DD8898}" destId="{3D5D5AB2-7D65-4E68-B580-4F15FA29E546}" srcOrd="2" destOrd="0" presId="urn:microsoft.com/office/officeart/2005/8/layout/orgChart1"/>
    <dgm:cxn modelId="{03610BF7-B9FE-4306-BD73-643149429C8C}" type="presParOf" srcId="{86D75AF5-E04C-4C41-A8E1-05F766332F08}" destId="{2332865E-2A4C-4CBE-A4A4-9D9D735B75F6}" srcOrd="6" destOrd="0" presId="urn:microsoft.com/office/officeart/2005/8/layout/orgChart1"/>
    <dgm:cxn modelId="{6FD9E33C-1860-4AB7-BE20-1B82D70D76AD}" type="presParOf" srcId="{86D75AF5-E04C-4C41-A8E1-05F766332F08}" destId="{F8FDE246-589A-4F01-B807-C006B4A316BD}" srcOrd="7" destOrd="0" presId="urn:microsoft.com/office/officeart/2005/8/layout/orgChart1"/>
    <dgm:cxn modelId="{0ADD1BDF-814B-44BA-889D-B3EEBC5FA577}" type="presParOf" srcId="{F8FDE246-589A-4F01-B807-C006B4A316BD}" destId="{F50DDAB4-12EB-468C-89DC-DF2DDAEA5E36}" srcOrd="0" destOrd="0" presId="urn:microsoft.com/office/officeart/2005/8/layout/orgChart1"/>
    <dgm:cxn modelId="{2D0739E1-916B-4369-938B-63187F4C3B06}" type="presParOf" srcId="{F50DDAB4-12EB-468C-89DC-DF2DDAEA5E36}" destId="{B33C715F-3845-420A-9FE2-DDCD976DB42A}" srcOrd="0" destOrd="0" presId="urn:microsoft.com/office/officeart/2005/8/layout/orgChart1"/>
    <dgm:cxn modelId="{C02C7471-5E3D-498B-B2E1-58B4AB19C65C}" type="presParOf" srcId="{F50DDAB4-12EB-468C-89DC-DF2DDAEA5E36}" destId="{ACF99BB7-BFD6-48E5-90CF-807B1C3E3206}" srcOrd="1" destOrd="0" presId="urn:microsoft.com/office/officeart/2005/8/layout/orgChart1"/>
    <dgm:cxn modelId="{C64F8584-2219-4B65-93C9-3E63324B4CE8}" type="presParOf" srcId="{F8FDE246-589A-4F01-B807-C006B4A316BD}" destId="{0A1D8723-5A5C-4A57-9C68-F1E5639D1EF1}" srcOrd="1" destOrd="0" presId="urn:microsoft.com/office/officeart/2005/8/layout/orgChart1"/>
    <dgm:cxn modelId="{3793411C-69EC-4EA1-A26B-A505861E463F}" type="presParOf" srcId="{F8FDE246-589A-4F01-B807-C006B4A316BD}" destId="{89840D8C-1DAB-4394-8834-7B7DCF5218D4}" srcOrd="2" destOrd="0" presId="urn:microsoft.com/office/officeart/2005/8/layout/orgChart1"/>
    <dgm:cxn modelId="{1439AD7F-62DD-436E-8748-834BD3BE36B6}" type="presParOf" srcId="{CDEC3A7D-395A-40AB-8635-901FEA5E8BEF}" destId="{344BF63F-8535-4996-8235-59DA41D311B3}" srcOrd="2" destOrd="0" presId="urn:microsoft.com/office/officeart/2005/8/layout/orgChart1"/>
    <dgm:cxn modelId="{58BE67A7-AC51-4633-BACE-2D1547E7D9CD}" type="presParOf" srcId="{CDEC3A7D-395A-40AB-8635-901FEA5E8BEF}" destId="{BD4DE875-2764-42FE-BBBB-94E8BF30BD2D}" srcOrd="3" destOrd="0" presId="urn:microsoft.com/office/officeart/2005/8/layout/orgChart1"/>
    <dgm:cxn modelId="{4EEF3606-122C-4A40-83A7-72C32564AB03}" type="presParOf" srcId="{BD4DE875-2764-42FE-BBBB-94E8BF30BD2D}" destId="{186A8C26-B9F3-437C-B3DF-6988979A79D3}" srcOrd="0" destOrd="0" presId="urn:microsoft.com/office/officeart/2005/8/layout/orgChart1"/>
    <dgm:cxn modelId="{04E2D9A8-40AC-4356-A8CD-69D4C2C41FC6}" type="presParOf" srcId="{186A8C26-B9F3-437C-B3DF-6988979A79D3}" destId="{C7E5EB9C-93A7-421D-9F89-EBAB77731CBD}" srcOrd="0" destOrd="0" presId="urn:microsoft.com/office/officeart/2005/8/layout/orgChart1"/>
    <dgm:cxn modelId="{3913C494-461A-4107-9FE8-E2D964C9D7A4}" type="presParOf" srcId="{186A8C26-B9F3-437C-B3DF-6988979A79D3}" destId="{EBF876FC-14FF-47FE-95D4-A7E373F9F479}" srcOrd="1" destOrd="0" presId="urn:microsoft.com/office/officeart/2005/8/layout/orgChart1"/>
    <dgm:cxn modelId="{2268E806-6119-4994-839B-FBBADC8838DD}" type="presParOf" srcId="{BD4DE875-2764-42FE-BBBB-94E8BF30BD2D}" destId="{2BEFD930-BC0F-42F3-99AF-D76A2B8B1770}" srcOrd="1" destOrd="0" presId="urn:microsoft.com/office/officeart/2005/8/layout/orgChart1"/>
    <dgm:cxn modelId="{66F872B6-09CA-49F2-9E52-149AF31A88CF}" type="presParOf" srcId="{BD4DE875-2764-42FE-BBBB-94E8BF30BD2D}" destId="{2A9FA1DD-671E-4285-B72A-8AD07DEFBFDD}" srcOrd="2" destOrd="0" presId="urn:microsoft.com/office/officeart/2005/8/layout/orgChart1"/>
    <dgm:cxn modelId="{9B26B76A-D300-4F89-9202-397CF408C108}" type="presParOf" srcId="{2A9FA1DD-671E-4285-B72A-8AD07DEFBFDD}" destId="{5520E839-F39E-4029-A405-C2DD606D797B}" srcOrd="0" destOrd="0" presId="urn:microsoft.com/office/officeart/2005/8/layout/orgChart1"/>
    <dgm:cxn modelId="{22447A9F-D3FF-4AFD-946F-29F6764EECF3}" type="presParOf" srcId="{2A9FA1DD-671E-4285-B72A-8AD07DEFBFDD}" destId="{E3F779C2-64F4-4C4D-B9A6-25D8666159DF}" srcOrd="1" destOrd="0" presId="urn:microsoft.com/office/officeart/2005/8/layout/orgChart1"/>
    <dgm:cxn modelId="{C5683303-1453-426E-ACA7-94CF3D2F4700}" type="presParOf" srcId="{E3F779C2-64F4-4C4D-B9A6-25D8666159DF}" destId="{72BAB7AD-4F59-4A3A-BE16-5C805F9387CF}" srcOrd="0" destOrd="0" presId="urn:microsoft.com/office/officeart/2005/8/layout/orgChart1"/>
    <dgm:cxn modelId="{B7286AEE-80AC-413E-A7AD-B1C9B0D9D1F8}" type="presParOf" srcId="{72BAB7AD-4F59-4A3A-BE16-5C805F9387CF}" destId="{394D22C3-4FAB-4171-A456-4EE5ABB7AC60}" srcOrd="0" destOrd="0" presId="urn:microsoft.com/office/officeart/2005/8/layout/orgChart1"/>
    <dgm:cxn modelId="{6DCE361A-58CA-4842-AF48-91B3FE4B7945}" type="presParOf" srcId="{72BAB7AD-4F59-4A3A-BE16-5C805F9387CF}" destId="{8BBFDB44-56C2-4815-87FB-3E1BF9CD5D5D}" srcOrd="1" destOrd="0" presId="urn:microsoft.com/office/officeart/2005/8/layout/orgChart1"/>
    <dgm:cxn modelId="{D79D8643-6C25-4F89-B74D-2AD48B31A879}" type="presParOf" srcId="{E3F779C2-64F4-4C4D-B9A6-25D8666159DF}" destId="{02C0E6C4-491D-489D-A5F1-05CBAF3125B6}" srcOrd="1" destOrd="0" presId="urn:microsoft.com/office/officeart/2005/8/layout/orgChart1"/>
    <dgm:cxn modelId="{D2FCFF81-0AE1-45CF-8391-CC251ED0E955}" type="presParOf" srcId="{E3F779C2-64F4-4C4D-B9A6-25D8666159DF}" destId="{C7A91711-1CC9-4653-A2DC-F9E25E32F9E2}" srcOrd="2" destOrd="0" presId="urn:microsoft.com/office/officeart/2005/8/layout/orgChart1"/>
    <dgm:cxn modelId="{8A4334EA-EA00-4425-8CC2-5E0352A14DE7}" type="presParOf" srcId="{C7A91711-1CC9-4653-A2DC-F9E25E32F9E2}" destId="{7A583A2E-6990-47BB-92FA-07F87630EA91}" srcOrd="0" destOrd="0" presId="urn:microsoft.com/office/officeart/2005/8/layout/orgChart1"/>
    <dgm:cxn modelId="{7A7BA86E-3D95-4ED7-A92F-EAED4B895A25}" type="presParOf" srcId="{C7A91711-1CC9-4653-A2DC-F9E25E32F9E2}" destId="{0BAE407E-F6B2-40C3-99B8-12B099B22F44}" srcOrd="1" destOrd="0" presId="urn:microsoft.com/office/officeart/2005/8/layout/orgChart1"/>
    <dgm:cxn modelId="{CE81B50C-E0BE-4E11-A54B-33BCF15AFD68}" type="presParOf" srcId="{0BAE407E-F6B2-40C3-99B8-12B099B22F44}" destId="{7E6E4542-440A-4102-8348-91D06599BEED}" srcOrd="0" destOrd="0" presId="urn:microsoft.com/office/officeart/2005/8/layout/orgChart1"/>
    <dgm:cxn modelId="{0316737A-1474-4F43-A3D9-8F3B0F3465FD}" type="presParOf" srcId="{7E6E4542-440A-4102-8348-91D06599BEED}" destId="{DD948DCA-975A-4D11-9F27-7E3940BD0B43}" srcOrd="0" destOrd="0" presId="urn:microsoft.com/office/officeart/2005/8/layout/orgChart1"/>
    <dgm:cxn modelId="{A1376BBC-8CD5-4E37-BEE1-72DD0CFB1B17}" type="presParOf" srcId="{7E6E4542-440A-4102-8348-91D06599BEED}" destId="{53FDF9A0-0B35-4C5E-A925-A6BA36EED9D1}" srcOrd="1" destOrd="0" presId="urn:microsoft.com/office/officeart/2005/8/layout/orgChart1"/>
    <dgm:cxn modelId="{2FFC3E29-0F0A-44DF-B676-36F262044FB3}" type="presParOf" srcId="{0BAE407E-F6B2-40C3-99B8-12B099B22F44}" destId="{10B5E3BA-D58C-4DB1-98DF-2667E9E4AF28}" srcOrd="1" destOrd="0" presId="urn:microsoft.com/office/officeart/2005/8/layout/orgChart1"/>
    <dgm:cxn modelId="{1742548C-F197-430F-99CB-80C3E546E137}" type="presParOf" srcId="{0BAE407E-F6B2-40C3-99B8-12B099B22F44}" destId="{6AB2A947-1BD2-42D9-B5F9-4302996B3EF3}" srcOrd="2" destOrd="0" presId="urn:microsoft.com/office/officeart/2005/8/layout/orgChart1"/>
    <dgm:cxn modelId="{4B54DF11-F437-4CF4-A7DC-C4F5963B4856}" type="presParOf" srcId="{C7A91711-1CC9-4653-A2DC-F9E25E32F9E2}" destId="{1BF83C12-9533-4A80-A307-9EB1A42E79C6}" srcOrd="2" destOrd="0" presId="urn:microsoft.com/office/officeart/2005/8/layout/orgChart1"/>
    <dgm:cxn modelId="{807A80D7-6554-403E-AC3C-11AA9DD19F44}" type="presParOf" srcId="{C7A91711-1CC9-4653-A2DC-F9E25E32F9E2}" destId="{2A4D31F4-833C-4C9F-8736-7846C5CE70C7}" srcOrd="3" destOrd="0" presId="urn:microsoft.com/office/officeart/2005/8/layout/orgChart1"/>
    <dgm:cxn modelId="{09E9A2C0-5596-43EA-BB10-042661EB3975}" type="presParOf" srcId="{2A4D31F4-833C-4C9F-8736-7846C5CE70C7}" destId="{6064F9A5-86DF-474B-9331-37C1B8FC6261}" srcOrd="0" destOrd="0" presId="urn:microsoft.com/office/officeart/2005/8/layout/orgChart1"/>
    <dgm:cxn modelId="{C9A4DC03-1AC2-40FC-9180-6548198361E7}" type="presParOf" srcId="{6064F9A5-86DF-474B-9331-37C1B8FC6261}" destId="{0A57BA4E-BB32-4DA9-81D6-7841EFD55799}" srcOrd="0" destOrd="0" presId="urn:microsoft.com/office/officeart/2005/8/layout/orgChart1"/>
    <dgm:cxn modelId="{CC752BF0-C98F-4215-908D-31413468FB3C}" type="presParOf" srcId="{6064F9A5-86DF-474B-9331-37C1B8FC6261}" destId="{A1490E79-D827-4A30-AF01-C772E73CE9FB}" srcOrd="1" destOrd="0" presId="urn:microsoft.com/office/officeart/2005/8/layout/orgChart1"/>
    <dgm:cxn modelId="{6E10F570-D032-4B74-B2A8-182C762AACA6}" type="presParOf" srcId="{2A4D31F4-833C-4C9F-8736-7846C5CE70C7}" destId="{62FE5977-4A62-407F-A80B-54D72444C356}" srcOrd="1" destOrd="0" presId="urn:microsoft.com/office/officeart/2005/8/layout/orgChart1"/>
    <dgm:cxn modelId="{F04B15DA-AADD-4B1A-ABBA-0F717A671DC9}" type="presParOf" srcId="{2A4D31F4-833C-4C9F-8736-7846C5CE70C7}" destId="{700B6DBE-A32D-407F-BEA7-F7B7C91B3403}" srcOrd="2" destOrd="0" presId="urn:microsoft.com/office/officeart/2005/8/layout/orgChart1"/>
    <dgm:cxn modelId="{2CA7F62C-063A-4C85-AF9B-E258F0D25DED}" type="presParOf" srcId="{C7A91711-1CC9-4653-A2DC-F9E25E32F9E2}" destId="{19B8DE13-7755-4E0E-A458-10114209023E}" srcOrd="4" destOrd="0" presId="urn:microsoft.com/office/officeart/2005/8/layout/orgChart1"/>
    <dgm:cxn modelId="{C21EE35E-A542-495C-88C0-2C3C15D25D83}" type="presParOf" srcId="{C7A91711-1CC9-4653-A2DC-F9E25E32F9E2}" destId="{BC32F52D-27CF-4D71-A7FE-294FA71421D6}" srcOrd="5" destOrd="0" presId="urn:microsoft.com/office/officeart/2005/8/layout/orgChart1"/>
    <dgm:cxn modelId="{EE0BE1C4-14D3-432C-B5A4-9996D8FEC53A}" type="presParOf" srcId="{BC32F52D-27CF-4D71-A7FE-294FA71421D6}" destId="{986F5568-8EF3-4481-AB74-8918CC65129E}" srcOrd="0" destOrd="0" presId="urn:microsoft.com/office/officeart/2005/8/layout/orgChart1"/>
    <dgm:cxn modelId="{AE6EF8CB-F18D-4148-9F9F-E74BF0C510B9}" type="presParOf" srcId="{986F5568-8EF3-4481-AB74-8918CC65129E}" destId="{9B423F31-0969-463B-9010-7724946663EA}" srcOrd="0" destOrd="0" presId="urn:microsoft.com/office/officeart/2005/8/layout/orgChart1"/>
    <dgm:cxn modelId="{CA1B2539-8A7D-4B92-9352-FCE7386F6600}" type="presParOf" srcId="{986F5568-8EF3-4481-AB74-8918CC65129E}" destId="{1E653092-075A-4909-97FF-D4AB5C2D4452}" srcOrd="1" destOrd="0" presId="urn:microsoft.com/office/officeart/2005/8/layout/orgChart1"/>
    <dgm:cxn modelId="{6CD660E4-2069-4087-82E1-6DBC8D1AD992}" type="presParOf" srcId="{BC32F52D-27CF-4D71-A7FE-294FA71421D6}" destId="{CF53CA39-621D-4A96-8E57-77D7BD5C324D}" srcOrd="1" destOrd="0" presId="urn:microsoft.com/office/officeart/2005/8/layout/orgChart1"/>
    <dgm:cxn modelId="{31DAD69B-0A6E-4FE6-A2C5-7935268AE6DA}" type="presParOf" srcId="{BC32F52D-27CF-4D71-A7FE-294FA71421D6}" destId="{A471AB8E-611D-4700-899F-32E0F91542FC}" srcOrd="2" destOrd="0" presId="urn:microsoft.com/office/officeart/2005/8/layout/orgChart1"/>
    <dgm:cxn modelId="{18F7FC96-764C-472F-A124-AD70FCE7FAC5}" type="presParOf" srcId="{C7A91711-1CC9-4653-A2DC-F9E25E32F9E2}" destId="{9650E0E5-5859-4A43-AB1F-83F422E68778}" srcOrd="6" destOrd="0" presId="urn:microsoft.com/office/officeart/2005/8/layout/orgChart1"/>
    <dgm:cxn modelId="{F5DF7DB5-2809-49F4-B8FD-D5EC4CFA6128}" type="presParOf" srcId="{C7A91711-1CC9-4653-A2DC-F9E25E32F9E2}" destId="{A0920D7D-4D0A-41C4-98D5-56D413AB7F0E}" srcOrd="7" destOrd="0" presId="urn:microsoft.com/office/officeart/2005/8/layout/orgChart1"/>
    <dgm:cxn modelId="{6B4DE9C1-8CD1-4F11-A0DB-FD861D1CBCD3}" type="presParOf" srcId="{A0920D7D-4D0A-41C4-98D5-56D413AB7F0E}" destId="{97602245-BE2A-4D5B-8186-8405ED7E9622}" srcOrd="0" destOrd="0" presId="urn:microsoft.com/office/officeart/2005/8/layout/orgChart1"/>
    <dgm:cxn modelId="{F3756704-9054-499E-A432-18ED79A88EBF}" type="presParOf" srcId="{97602245-BE2A-4D5B-8186-8405ED7E9622}" destId="{F0236501-996A-4DAE-BA92-7773B2241E0D}" srcOrd="0" destOrd="0" presId="urn:microsoft.com/office/officeart/2005/8/layout/orgChart1"/>
    <dgm:cxn modelId="{DA64977D-A180-4124-B862-4B8A145060A8}" type="presParOf" srcId="{97602245-BE2A-4D5B-8186-8405ED7E9622}" destId="{B0240D58-DB3A-40C5-9F8D-731E1CB4581B}" srcOrd="1" destOrd="0" presId="urn:microsoft.com/office/officeart/2005/8/layout/orgChart1"/>
    <dgm:cxn modelId="{4EA382AF-235D-45E3-8623-186369301257}" type="presParOf" srcId="{A0920D7D-4D0A-41C4-98D5-56D413AB7F0E}" destId="{5A455DE0-4315-4253-9076-C9B85B49BC22}" srcOrd="1" destOrd="0" presId="urn:microsoft.com/office/officeart/2005/8/layout/orgChart1"/>
    <dgm:cxn modelId="{CFD4138A-77BE-4A69-BE24-87FED73DCC9F}" type="presParOf" srcId="{A0920D7D-4D0A-41C4-98D5-56D413AB7F0E}" destId="{AF8E6755-2F2F-457E-BBF1-5D414D17E834}" srcOrd="2" destOrd="0" presId="urn:microsoft.com/office/officeart/2005/8/layout/orgChart1"/>
    <dgm:cxn modelId="{A991FD42-6F6D-4A85-A68F-AC01F07ECADC}" type="presParOf" srcId="{2A9FA1DD-671E-4285-B72A-8AD07DEFBFDD}" destId="{507F73C3-F6F0-4608-B6FA-F9B4F42D8065}" srcOrd="2" destOrd="0" presId="urn:microsoft.com/office/officeart/2005/8/layout/orgChart1"/>
    <dgm:cxn modelId="{1C8CD5C7-231D-42EF-B0F5-D5D672862E4D}" type="presParOf" srcId="{2A9FA1DD-671E-4285-B72A-8AD07DEFBFDD}" destId="{26E97C1E-12B2-410A-B0C9-DA2234427A24}" srcOrd="3" destOrd="0" presId="urn:microsoft.com/office/officeart/2005/8/layout/orgChart1"/>
    <dgm:cxn modelId="{525AAD77-B2CF-4C2F-A63A-E95265C6C84C}" type="presParOf" srcId="{26E97C1E-12B2-410A-B0C9-DA2234427A24}" destId="{52BACA49-C1A5-4D30-8BB1-1F2F8D995464}" srcOrd="0" destOrd="0" presId="urn:microsoft.com/office/officeart/2005/8/layout/orgChart1"/>
    <dgm:cxn modelId="{65612615-E0FC-4258-A74B-F98EC6FF1740}" type="presParOf" srcId="{52BACA49-C1A5-4D30-8BB1-1F2F8D995464}" destId="{F3154784-B0C8-46CD-BEB4-A2B1FFE9E7D5}" srcOrd="0" destOrd="0" presId="urn:microsoft.com/office/officeart/2005/8/layout/orgChart1"/>
    <dgm:cxn modelId="{7DF3DE68-2ADF-46F1-AB12-DABB0AC0A28E}" type="presParOf" srcId="{52BACA49-C1A5-4D30-8BB1-1F2F8D995464}" destId="{E02E8C09-1301-47F3-9F8B-2BA78BBE6AFE}" srcOrd="1" destOrd="0" presId="urn:microsoft.com/office/officeart/2005/8/layout/orgChart1"/>
    <dgm:cxn modelId="{41895848-9508-4DA5-808B-064594B58FA2}" type="presParOf" srcId="{26E97C1E-12B2-410A-B0C9-DA2234427A24}" destId="{C871C4B6-BEDE-4A6C-B947-93481CDB18D5}" srcOrd="1" destOrd="0" presId="urn:microsoft.com/office/officeart/2005/8/layout/orgChart1"/>
    <dgm:cxn modelId="{044DBBB8-3E90-4036-8099-50229AB011EC}" type="presParOf" srcId="{26E97C1E-12B2-410A-B0C9-DA2234427A24}" destId="{71759D97-603D-407B-9C8C-F1E0C9DC51D8}" srcOrd="2" destOrd="0" presId="urn:microsoft.com/office/officeart/2005/8/layout/orgChart1"/>
    <dgm:cxn modelId="{F4F933C2-942D-46CB-B150-FB6650B84A68}" type="presParOf" srcId="{71759D97-603D-407B-9C8C-F1E0C9DC51D8}" destId="{8D712814-0CCC-483B-952D-6063836DCB67}" srcOrd="0" destOrd="0" presId="urn:microsoft.com/office/officeart/2005/8/layout/orgChart1"/>
    <dgm:cxn modelId="{5A009EF9-B129-40D4-815C-C66FDE78554B}" type="presParOf" srcId="{71759D97-603D-407B-9C8C-F1E0C9DC51D8}" destId="{5D8EAA7A-D7E9-4C5F-85B9-EE493FCF3DFA}" srcOrd="1" destOrd="0" presId="urn:microsoft.com/office/officeart/2005/8/layout/orgChart1"/>
    <dgm:cxn modelId="{1E84B05A-C7E1-4835-97F0-217C221A43F2}" type="presParOf" srcId="{5D8EAA7A-D7E9-4C5F-85B9-EE493FCF3DFA}" destId="{F7C1A16A-8724-42C0-A29D-76725FB43A52}" srcOrd="0" destOrd="0" presId="urn:microsoft.com/office/officeart/2005/8/layout/orgChart1"/>
    <dgm:cxn modelId="{8084BADB-BE90-43F7-BC66-8FBCE84F0BDF}" type="presParOf" srcId="{F7C1A16A-8724-42C0-A29D-76725FB43A52}" destId="{B15B77B1-1609-4CF3-A2A9-A02401CBD9FA}" srcOrd="0" destOrd="0" presId="urn:microsoft.com/office/officeart/2005/8/layout/orgChart1"/>
    <dgm:cxn modelId="{856752D1-0B33-4DCC-A5F5-40E278978D16}" type="presParOf" srcId="{F7C1A16A-8724-42C0-A29D-76725FB43A52}" destId="{CA5438E9-7A2E-42D8-8E4C-07B1C9FB81EF}" srcOrd="1" destOrd="0" presId="urn:microsoft.com/office/officeart/2005/8/layout/orgChart1"/>
    <dgm:cxn modelId="{0432F395-BC9B-45FE-A919-364236C68DF8}" type="presParOf" srcId="{5D8EAA7A-D7E9-4C5F-85B9-EE493FCF3DFA}" destId="{C807C1CD-1B7D-4370-A392-4FFE5D36D8E2}" srcOrd="1" destOrd="0" presId="urn:microsoft.com/office/officeart/2005/8/layout/orgChart1"/>
    <dgm:cxn modelId="{47499C67-F11F-4625-8D72-640130168206}" type="presParOf" srcId="{5D8EAA7A-D7E9-4C5F-85B9-EE493FCF3DFA}" destId="{209A5FD0-04CF-423A-A4A9-534D9B70065F}" srcOrd="2" destOrd="0" presId="urn:microsoft.com/office/officeart/2005/8/layout/orgChart1"/>
    <dgm:cxn modelId="{CC1ACA9E-09F4-4738-9E22-B04470AD9ACF}" type="presParOf" srcId="{A9F7C10F-1F3F-4E4C-B71D-5FAC7BF407D2}" destId="{C16DAEB9-2924-4408-84E8-805BBAD213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47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23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92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78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19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12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82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75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34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8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46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B7C30-B1BA-49A4-9A41-DA5AD907AE3F}" type="datetimeFigureOut">
              <a:rPr lang="cs-CZ" smtClean="0"/>
              <a:t>12.10.2015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9584E-EBE8-42A9-8316-CF5B137924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44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1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645024"/>
            <a:ext cx="96012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3"/>
          <a:stretch/>
        </p:blipFill>
        <p:spPr bwMode="auto">
          <a:xfrm>
            <a:off x="4488211" y="0"/>
            <a:ext cx="4870559" cy="37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3872" y="3212976"/>
            <a:ext cx="7772400" cy="1470025"/>
          </a:xfrm>
          <a:effectLst>
            <a:softEdge rad="2286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8000" b="1" dirty="0" smtClean="0">
                <a:solidFill>
                  <a:schemeClr val="accent1"/>
                </a:solidFill>
              </a:rPr>
              <a:t>ŘÍMSKÉ DIVADLO</a:t>
            </a:r>
            <a:endParaRPr lang="cs-CZ" sz="8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647700"/>
            <a:ext cx="86963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1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64770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92" y="-15133"/>
            <a:ext cx="5080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575"/>
            <a:ext cx="45243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35" y="2276872"/>
            <a:ext cx="4601825" cy="458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98" y="0"/>
            <a:ext cx="2991681" cy="224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43042"/>
            <a:ext cx="4762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3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r="4000"/>
          <a:stretch/>
        </p:blipFill>
        <p:spPr bwMode="auto">
          <a:xfrm>
            <a:off x="0" y="567160"/>
            <a:ext cx="9144000" cy="549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7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3" y="1772816"/>
            <a:ext cx="9143999" cy="334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9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850"/>
            <a:ext cx="9144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7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3400"/>
            <a:ext cx="45180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424248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Pompeiovo</a:t>
            </a:r>
            <a:r>
              <a:rPr lang="cs-CZ" dirty="0" smtClean="0"/>
              <a:t> divadlo (55 př. n. l.)</a:t>
            </a: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 rot="21294943">
            <a:off x="3060896" y="4394026"/>
            <a:ext cx="3781592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36994" y="2574196"/>
            <a:ext cx="349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Balbovo</a:t>
            </a:r>
            <a:r>
              <a:rPr lang="cs-CZ" dirty="0" smtClean="0"/>
              <a:t> divadlo (13 př. n. l.)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6994" y="980728"/>
            <a:ext cx="328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Marcellovo</a:t>
            </a:r>
            <a:r>
              <a:rPr lang="cs-CZ" dirty="0" smtClean="0"/>
              <a:t> divadlo (11 př. n. l.)</a:t>
            </a:r>
            <a:endParaRPr lang="cs-CZ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944">
            <a:off x="2827411" y="2430765"/>
            <a:ext cx="161696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883">
            <a:off x="3131840" y="790744"/>
            <a:ext cx="1676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836712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POMPEIOVO DIVADLO</a:t>
            </a:r>
            <a:endParaRPr lang="cs-CZ" sz="44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7" y="0"/>
            <a:ext cx="263366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7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5936529" cy="421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195014"/>
            <a:ext cx="40576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ení rovno 1"/>
          <p:cNvSpPr/>
          <p:nvPr/>
        </p:nvSpPr>
        <p:spPr>
          <a:xfrm>
            <a:off x="1475656" y="4941168"/>
            <a:ext cx="1944216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57288"/>
            <a:ext cx="7858125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0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750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MARCELLOVO DIVADLO</a:t>
            </a:r>
            <a:endParaRPr lang="cs-CZ" sz="4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26871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6871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74" y="4221088"/>
            <a:ext cx="52768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925"/>
            <a:ext cx="6858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0"/>
            <a:ext cx="37242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6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333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451991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BALBOVO DIVADLO</a:t>
            </a:r>
            <a:endParaRPr lang="cs-CZ" sz="44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28800"/>
            <a:ext cx="39052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5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MASKY - Tragédie</a:t>
            </a:r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56959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821396"/>
            <a:ext cx="3456079" cy="38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8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MASKY - Komedie</a:t>
            </a:r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699571" cy="487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844824"/>
            <a:ext cx="393094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4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3"/>
          <a:stretch/>
        </p:blipFill>
        <p:spPr bwMode="auto">
          <a:xfrm>
            <a:off x="35202" y="0"/>
            <a:ext cx="90315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8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352"/>
            <a:ext cx="9144000" cy="69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1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69175"/>
              </p:ext>
            </p:extLst>
          </p:nvPr>
        </p:nvGraphicFramePr>
        <p:xfrm>
          <a:off x="827583" y="1397000"/>
          <a:ext cx="748883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7"/>
                <a:gridCol w="3048339"/>
                <a:gridCol w="2496278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tragédie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komedie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Řecké prostředí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CREPIDATA/COTHURNATA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PALLIATA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Římské prostředí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PRAETEXTA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TOGATA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1331640" y="404664"/>
            <a:ext cx="619268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DRAMATICKÉ ŽÁNRY</a:t>
            </a:r>
            <a:endParaRPr lang="cs-CZ" sz="32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437112"/>
            <a:ext cx="2253564" cy="12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35798"/>
            <a:ext cx="2152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02" y="4005064"/>
            <a:ext cx="2163763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Titus </a:t>
            </a:r>
            <a:r>
              <a:rPr lang="cs-CZ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Maccius</a:t>
            </a:r>
            <a:r>
              <a:rPr lang="cs-CZ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PLAUTUS</a:t>
            </a:r>
            <a:endParaRPr lang="cs-CZ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2. pol. 3. stol. př. n. l.</a:t>
            </a:r>
          </a:p>
          <a:p>
            <a:r>
              <a:rPr lang="cs-CZ" dirty="0" smtClean="0"/>
              <a:t>21 dochovaných komedií – </a:t>
            </a:r>
            <a:r>
              <a:rPr lang="cs-CZ" dirty="0" err="1" smtClean="0"/>
              <a:t>palliat</a:t>
            </a:r>
            <a:endParaRPr lang="cs-CZ" dirty="0"/>
          </a:p>
          <a:p>
            <a:r>
              <a:rPr lang="cs-CZ" dirty="0"/>
              <a:t>p</a:t>
            </a:r>
            <a:r>
              <a:rPr lang="cs-CZ" dirty="0" smtClean="0"/>
              <a:t>ostavy: mladík, otrok, otec, kuplíř, voják,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dívka, stařec</a:t>
            </a:r>
          </a:p>
          <a:p>
            <a:r>
              <a:rPr lang="cs-CZ" dirty="0" err="1" smtClean="0"/>
              <a:t>Plautinopolis</a:t>
            </a:r>
            <a:endParaRPr lang="cs-CZ" dirty="0" smtClean="0"/>
          </a:p>
          <a:p>
            <a:r>
              <a:rPr lang="cs-CZ" i="1" smtClean="0"/>
              <a:t>contaminatio</a:t>
            </a:r>
            <a:endParaRPr lang="cs-CZ" i="1" dirty="0" smtClean="0"/>
          </a:p>
          <a:p>
            <a:r>
              <a:rPr lang="cs-CZ" dirty="0"/>
              <a:t>d</a:t>
            </a:r>
            <a:r>
              <a:rPr lang="cs-CZ" dirty="0" smtClean="0"/>
              <a:t>ivadlo na divadle</a:t>
            </a:r>
          </a:p>
          <a:p>
            <a:r>
              <a:rPr lang="cs-CZ" dirty="0"/>
              <a:t>v</a:t>
            </a:r>
            <a:r>
              <a:rPr lang="cs-CZ" dirty="0" smtClean="0"/>
              <a:t>šechny vrstvy jazyka, hříčky</a:t>
            </a:r>
          </a:p>
          <a:p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5"/>
            <a:ext cx="1905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6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32" y="1196751"/>
            <a:ext cx="10499488" cy="41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318948"/>
            <a:ext cx="80648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800" dirty="0" smtClean="0"/>
              <a:t>ŘECKÁ NOVÁ KOMEDIE → PALLIATA: POSTAVY</a:t>
            </a:r>
            <a:endParaRPr lang="cs-CZ" sz="28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32822"/>
              </p:ext>
            </p:extLst>
          </p:nvPr>
        </p:nvGraphicFramePr>
        <p:xfrm>
          <a:off x="1031776" y="1484784"/>
          <a:ext cx="7212632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112"/>
                <a:gridCol w="1770112"/>
                <a:gridCol w="1770112"/>
                <a:gridCol w="1902296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NOVÁ KOMEDIE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PALLIATA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Typy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Geron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Senex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Stařec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Gyne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Matrona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Matka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ČLENOVÉ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Kore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Puella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Dcera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RODINY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Neos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Adulescens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Mladík</a:t>
                      </a:r>
                      <a:endParaRPr lang="cs-CZ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Leno/Lena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Kuplíř/Kuplířka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Stratiotes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Miles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Voják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NEPŘÁTELÉ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Hetera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Meretrix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Nevěstka</a:t>
                      </a:r>
                      <a:endParaRPr lang="cs-CZ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Doulos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Servus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Otrok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KOMICKÉ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Iatros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Medicus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Doktor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POSTAVY</a:t>
                      </a:r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Mageiros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Coquus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Kuchař</a:t>
                      </a:r>
                      <a:endParaRPr lang="cs-CZ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0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2132856"/>
            <a:ext cx="78488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 smtClean="0"/>
              <a:t>c</a:t>
            </a:r>
            <a:r>
              <a:rPr lang="cs-CZ" altLang="cs-CZ" sz="3200" dirty="0" smtClean="0">
                <a:cs typeface="Times New Roman" pitchFamily="18" charset="0"/>
              </a:rPr>
              <a:t>harakterov</a:t>
            </a:r>
            <a:r>
              <a:rPr lang="cs-CZ" altLang="cs-CZ" sz="3200" dirty="0" smtClean="0"/>
              <a:t>á</a:t>
            </a:r>
            <a:r>
              <a:rPr lang="cs-CZ" altLang="cs-CZ" sz="3200" dirty="0" smtClean="0">
                <a:cs typeface="Times New Roman" pitchFamily="18" charset="0"/>
              </a:rPr>
              <a:t> </a:t>
            </a:r>
            <a:r>
              <a:rPr lang="cs-CZ" altLang="cs-CZ" sz="3200" dirty="0">
                <a:cs typeface="Times New Roman" pitchFamily="18" charset="0"/>
              </a:rPr>
              <a:t>komedi</a:t>
            </a:r>
            <a:r>
              <a:rPr lang="cs-CZ" altLang="cs-CZ" sz="3200" dirty="0"/>
              <a:t>e</a:t>
            </a:r>
            <a:r>
              <a:rPr lang="cs-CZ" altLang="cs-CZ" sz="3200" dirty="0">
                <a:cs typeface="Times New Roman" pitchFamily="18" charset="0"/>
              </a:rPr>
              <a:t> (</a:t>
            </a:r>
            <a:r>
              <a:rPr lang="cs-CZ" altLang="cs-CZ" sz="3200" i="1" dirty="0" err="1">
                <a:cs typeface="Times New Roman" pitchFamily="18" charset="0"/>
              </a:rPr>
              <a:t>Aulularia</a:t>
            </a:r>
            <a:r>
              <a:rPr lang="cs-CZ" altLang="cs-CZ" sz="3200" dirty="0">
                <a:cs typeface="Times New Roman" pitchFamily="18" charset="0"/>
              </a:rPr>
              <a:t>),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 smtClean="0">
                <a:cs typeface="Times New Roman" pitchFamily="18" charset="0"/>
              </a:rPr>
              <a:t>sentimentální </a:t>
            </a:r>
            <a:r>
              <a:rPr lang="cs-CZ" altLang="cs-CZ" sz="3200" dirty="0">
                <a:cs typeface="Times New Roman" pitchFamily="18" charset="0"/>
              </a:rPr>
              <a:t>komedi</a:t>
            </a:r>
            <a:r>
              <a:rPr lang="cs-CZ" altLang="cs-CZ" sz="3200" dirty="0"/>
              <a:t>e</a:t>
            </a:r>
            <a:r>
              <a:rPr lang="cs-CZ" altLang="cs-CZ" sz="3200" dirty="0">
                <a:cs typeface="Times New Roman" pitchFamily="18" charset="0"/>
              </a:rPr>
              <a:t> (</a:t>
            </a:r>
            <a:r>
              <a:rPr lang="cs-CZ" altLang="cs-CZ" sz="3200" i="1" dirty="0" err="1">
                <a:cs typeface="Times New Roman" pitchFamily="18" charset="0"/>
              </a:rPr>
              <a:t>Casina</a:t>
            </a:r>
            <a:r>
              <a:rPr lang="cs-CZ" altLang="cs-CZ" sz="3200" dirty="0">
                <a:cs typeface="Times New Roman" pitchFamily="18" charset="0"/>
              </a:rPr>
              <a:t>),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 smtClean="0">
                <a:cs typeface="Times New Roman" pitchFamily="18" charset="0"/>
              </a:rPr>
              <a:t>mytologick</a:t>
            </a:r>
            <a:r>
              <a:rPr lang="cs-CZ" altLang="cs-CZ" sz="3200" dirty="0" smtClean="0"/>
              <a:t>á</a:t>
            </a:r>
            <a:r>
              <a:rPr lang="cs-CZ" altLang="cs-CZ" sz="3200" dirty="0" smtClean="0">
                <a:cs typeface="Times New Roman" pitchFamily="18" charset="0"/>
              </a:rPr>
              <a:t> </a:t>
            </a:r>
            <a:r>
              <a:rPr lang="cs-CZ" altLang="cs-CZ" sz="3200" dirty="0">
                <a:cs typeface="Times New Roman" pitchFamily="18" charset="0"/>
              </a:rPr>
              <a:t>travesti</a:t>
            </a:r>
            <a:r>
              <a:rPr lang="cs-CZ" altLang="cs-CZ" sz="3200" dirty="0"/>
              <a:t>e</a:t>
            </a:r>
            <a:r>
              <a:rPr lang="cs-CZ" altLang="cs-CZ" sz="3200" dirty="0">
                <a:cs typeface="Times New Roman" pitchFamily="18" charset="0"/>
              </a:rPr>
              <a:t> (</a:t>
            </a:r>
            <a:r>
              <a:rPr lang="cs-CZ" altLang="cs-CZ" sz="3200" i="1" dirty="0" err="1">
                <a:cs typeface="Times New Roman" pitchFamily="18" charset="0"/>
              </a:rPr>
              <a:t>Amphitruo</a:t>
            </a:r>
            <a:r>
              <a:rPr lang="cs-CZ" altLang="cs-CZ" sz="3200" dirty="0">
                <a:cs typeface="Times New Roman" pitchFamily="18" charset="0"/>
              </a:rPr>
              <a:t>),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 smtClean="0">
                <a:cs typeface="Times New Roman" pitchFamily="18" charset="0"/>
              </a:rPr>
              <a:t>komedi</a:t>
            </a:r>
            <a:r>
              <a:rPr lang="cs-CZ" altLang="cs-CZ" sz="3200" dirty="0" smtClean="0"/>
              <a:t>e</a:t>
            </a:r>
            <a:r>
              <a:rPr lang="cs-CZ" altLang="cs-CZ" sz="3200" dirty="0" smtClean="0">
                <a:cs typeface="Times New Roman" pitchFamily="18" charset="0"/>
              </a:rPr>
              <a:t> </a:t>
            </a:r>
            <a:r>
              <a:rPr lang="cs-CZ" altLang="cs-CZ" sz="3200" dirty="0">
                <a:cs typeface="Times New Roman" pitchFamily="18" charset="0"/>
              </a:rPr>
              <a:t>dvojníků (</a:t>
            </a:r>
            <a:r>
              <a:rPr lang="cs-CZ" altLang="cs-CZ" sz="3200" i="1" dirty="0" err="1">
                <a:cs typeface="Times New Roman" pitchFamily="18" charset="0"/>
              </a:rPr>
              <a:t>Menaechmi</a:t>
            </a:r>
            <a:r>
              <a:rPr lang="cs-CZ" altLang="cs-CZ" sz="3200" dirty="0">
                <a:cs typeface="Times New Roman" pitchFamily="18" charset="0"/>
              </a:rPr>
              <a:t>), 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>
                <a:cs typeface="Times New Roman" pitchFamily="18" charset="0"/>
              </a:rPr>
              <a:t>intrikov</a:t>
            </a:r>
            <a:r>
              <a:rPr lang="cs-CZ" altLang="cs-CZ" sz="3200" dirty="0"/>
              <a:t>á</a:t>
            </a:r>
            <a:r>
              <a:rPr lang="cs-CZ" altLang="cs-CZ" sz="3200" dirty="0">
                <a:cs typeface="Times New Roman" pitchFamily="18" charset="0"/>
              </a:rPr>
              <a:t> komedi</a:t>
            </a:r>
            <a:r>
              <a:rPr lang="cs-CZ" altLang="cs-CZ" sz="3200" dirty="0"/>
              <a:t>e</a:t>
            </a:r>
            <a:r>
              <a:rPr lang="cs-CZ" altLang="cs-CZ" sz="3200" dirty="0">
                <a:cs typeface="Times New Roman" pitchFamily="18" charset="0"/>
              </a:rPr>
              <a:t> (</a:t>
            </a:r>
            <a:r>
              <a:rPr lang="cs-CZ" altLang="cs-CZ" sz="3200" i="1" dirty="0" err="1">
                <a:cs typeface="Times New Roman" pitchFamily="18" charset="0"/>
              </a:rPr>
              <a:t>Bacchides</a:t>
            </a:r>
            <a:r>
              <a:rPr lang="cs-CZ" altLang="cs-CZ" sz="3200" dirty="0">
                <a:cs typeface="Times New Roman" pitchFamily="18" charset="0"/>
              </a:rPr>
              <a:t>), 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>
                <a:cs typeface="Times New Roman" pitchFamily="18" charset="0"/>
              </a:rPr>
              <a:t>frašk</a:t>
            </a:r>
            <a:r>
              <a:rPr lang="cs-CZ" altLang="cs-CZ" sz="3200" dirty="0"/>
              <a:t>a</a:t>
            </a:r>
            <a:r>
              <a:rPr lang="cs-CZ" altLang="cs-CZ" sz="3200" dirty="0">
                <a:cs typeface="Times New Roman" pitchFamily="18" charset="0"/>
              </a:rPr>
              <a:t> (</a:t>
            </a:r>
            <a:r>
              <a:rPr lang="cs-CZ" altLang="cs-CZ" sz="3200" i="1" dirty="0" err="1">
                <a:cs typeface="Times New Roman" pitchFamily="18" charset="0"/>
              </a:rPr>
              <a:t>Asinaria</a:t>
            </a:r>
            <a:r>
              <a:rPr lang="cs-CZ" altLang="cs-CZ" sz="3200" i="1" dirty="0">
                <a:cs typeface="Times New Roman" pitchFamily="18" charset="0"/>
              </a:rPr>
              <a:t>- </a:t>
            </a:r>
            <a:r>
              <a:rPr lang="cs-CZ" altLang="cs-CZ" sz="3200" dirty="0" err="1">
                <a:cs typeface="Times New Roman" pitchFamily="18" charset="0"/>
              </a:rPr>
              <a:t>Oslovská</a:t>
            </a:r>
            <a:r>
              <a:rPr lang="cs-CZ" altLang="cs-CZ" sz="3200" dirty="0">
                <a:cs typeface="Times New Roman" pitchFamily="18" charset="0"/>
              </a:rPr>
              <a:t> komedie),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 smtClean="0">
                <a:cs typeface="Times New Roman" pitchFamily="18" charset="0"/>
              </a:rPr>
              <a:t>romantick</a:t>
            </a:r>
            <a:r>
              <a:rPr lang="cs-CZ" altLang="cs-CZ" sz="3200" dirty="0" smtClean="0"/>
              <a:t>á</a:t>
            </a:r>
            <a:r>
              <a:rPr lang="cs-CZ" altLang="cs-CZ" sz="3200" dirty="0" smtClean="0">
                <a:cs typeface="Times New Roman" pitchFamily="18" charset="0"/>
              </a:rPr>
              <a:t> </a:t>
            </a:r>
            <a:r>
              <a:rPr lang="cs-CZ" altLang="cs-CZ" sz="3200" dirty="0">
                <a:cs typeface="Times New Roman" pitchFamily="18" charset="0"/>
              </a:rPr>
              <a:t>komedi</a:t>
            </a:r>
            <a:r>
              <a:rPr lang="cs-CZ" altLang="cs-CZ" sz="3200" dirty="0"/>
              <a:t>e</a:t>
            </a:r>
            <a:r>
              <a:rPr lang="cs-CZ" altLang="cs-CZ" sz="3200" dirty="0">
                <a:cs typeface="Times New Roman" pitchFamily="18" charset="0"/>
              </a:rPr>
              <a:t> (</a:t>
            </a:r>
            <a:r>
              <a:rPr lang="cs-CZ" altLang="cs-CZ" sz="3200" i="1" dirty="0" err="1">
                <a:cs typeface="Times New Roman" pitchFamily="18" charset="0"/>
              </a:rPr>
              <a:t>Rudens</a:t>
            </a:r>
            <a:r>
              <a:rPr lang="cs-CZ" altLang="cs-CZ" sz="3200" dirty="0">
                <a:cs typeface="Times New Roman" pitchFamily="18" charset="0"/>
              </a:rPr>
              <a:t>) </a:t>
            </a:r>
            <a:endParaRPr lang="cs-CZ" alt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3200" dirty="0" smtClean="0">
                <a:cs typeface="Times New Roman" pitchFamily="18" charset="0"/>
              </a:rPr>
              <a:t>zcela </a:t>
            </a:r>
            <a:r>
              <a:rPr lang="cs-CZ" altLang="cs-CZ" sz="3200" dirty="0">
                <a:cs typeface="Times New Roman" pitchFamily="18" charset="0"/>
              </a:rPr>
              <a:t>vážné hry (</a:t>
            </a:r>
            <a:r>
              <a:rPr lang="cs-CZ" altLang="cs-CZ" sz="3200" i="1" dirty="0" err="1">
                <a:cs typeface="Times New Roman" pitchFamily="18" charset="0"/>
              </a:rPr>
              <a:t>Captivi</a:t>
            </a:r>
            <a:r>
              <a:rPr lang="cs-CZ" altLang="cs-CZ" sz="3200" i="1" dirty="0">
                <a:cs typeface="Times New Roman" pitchFamily="18" charset="0"/>
              </a:rPr>
              <a:t>, </a:t>
            </a:r>
            <a:r>
              <a:rPr lang="cs-CZ" altLang="cs-CZ" sz="3200" i="1" dirty="0" err="1">
                <a:cs typeface="Times New Roman" pitchFamily="18" charset="0"/>
              </a:rPr>
              <a:t>Trinummus</a:t>
            </a:r>
            <a:r>
              <a:rPr lang="cs-CZ" altLang="cs-CZ" sz="3200" dirty="0" smtClean="0">
                <a:cs typeface="Times New Roman" pitchFamily="18" charset="0"/>
              </a:rPr>
              <a:t>)</a:t>
            </a:r>
            <a:endParaRPr lang="cs-CZ" altLang="cs-CZ" sz="3200" dirty="0">
              <a:cs typeface="Times New Roman" pitchFamily="18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404664"/>
            <a:ext cx="73448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TEMATICKÁ PESTROST PLAUTOVÝCH HER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4456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4195"/>
            <a:ext cx="27051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34519"/>
            <a:ext cx="4467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7931224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Tak mám podezření, že vy máte podezření,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že </a:t>
            </a:r>
            <a:r>
              <a:rPr lang="cs-CZ" sz="1800" dirty="0"/>
              <a:t>jsem tu teď nasliboval hory doly,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jen </a:t>
            </a:r>
            <a:r>
              <a:rPr lang="cs-CZ" sz="1800" dirty="0"/>
              <a:t>abych vás pobavil – protože to mám v popisu práce –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a </a:t>
            </a:r>
            <a:r>
              <a:rPr lang="cs-CZ" sz="1800" dirty="0"/>
              <a:t>že nesplním, co jsem slíbil.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Ale </a:t>
            </a:r>
            <a:r>
              <a:rPr lang="cs-CZ" sz="1800" dirty="0"/>
              <a:t>to se pletete. To je jistý.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Co </a:t>
            </a:r>
            <a:r>
              <a:rPr lang="cs-CZ" sz="1800" dirty="0"/>
              <a:t>není jistý, je, jak to udělám. Ale nějak to udělám, to jistý je. Určitě se na scéně objeví někdo nový,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kdo mi přinese </a:t>
            </a:r>
            <a:r>
              <a:rPr lang="cs-CZ" sz="1800" dirty="0"/>
              <a:t>nějaký nový nápad.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A </a:t>
            </a:r>
            <a:r>
              <a:rPr lang="cs-CZ" sz="1800" dirty="0"/>
              <a:t>pokud ne, tak </a:t>
            </a:r>
            <a:r>
              <a:rPr lang="cs-CZ" sz="1800" dirty="0" smtClean="0"/>
              <a:t>po něm určitě </a:t>
            </a:r>
            <a:r>
              <a:rPr lang="cs-CZ" sz="1800" dirty="0"/>
              <a:t>přijde někdo další, kdo jo.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Teď </a:t>
            </a:r>
            <a:r>
              <a:rPr lang="cs-CZ" sz="1800" dirty="0"/>
              <a:t>si na chvíli skočím dovnitř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a </a:t>
            </a:r>
            <a:r>
              <a:rPr lang="cs-CZ" sz="1800" dirty="0"/>
              <a:t>pěkně si to všechno srovnám v těch svých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mozkových </a:t>
            </a:r>
            <a:r>
              <a:rPr lang="cs-CZ" sz="1800" dirty="0"/>
              <a:t>závitech.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Ale </a:t>
            </a:r>
            <a:r>
              <a:rPr lang="cs-CZ" sz="1800" dirty="0"/>
              <a:t>hned se vrátím, nebojte, nenechám vás čekat dlouho.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Mezitím </a:t>
            </a:r>
            <a:r>
              <a:rPr lang="cs-CZ" sz="1800" dirty="0"/>
              <a:t>vám snad přijde vhod trocha hudby</a:t>
            </a:r>
            <a:r>
              <a:rPr lang="cs-CZ" sz="1800" dirty="0" smtClean="0"/>
              <a:t>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 smtClean="0"/>
              <a:t>Plautus</a:t>
            </a:r>
            <a:r>
              <a:rPr lang="cs-CZ" sz="1800" dirty="0" smtClean="0"/>
              <a:t>, </a:t>
            </a:r>
            <a:r>
              <a:rPr lang="cs-CZ" sz="1800" i="1" dirty="0" err="1" smtClean="0"/>
              <a:t>Pseudolus</a:t>
            </a:r>
            <a:endParaRPr lang="cs-CZ" sz="1800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54" y="2526048"/>
            <a:ext cx="3035846" cy="43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71184" cy="778098"/>
          </a:xfrm>
        </p:spPr>
        <p:txBody>
          <a:bodyPr/>
          <a:lstStyle/>
          <a:p>
            <a:r>
              <a:rPr lang="cs-CZ" dirty="0" smtClean="0"/>
              <a:t>Drama za císařství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8382"/>
            <a:ext cx="2297609" cy="343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96" y="1278382"/>
            <a:ext cx="3016335" cy="352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4941168"/>
            <a:ext cx="229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Augustus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59832" y="24208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Seneca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79496" y="4941168"/>
            <a:ext cx="301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Ovidius</a:t>
            </a:r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r="22708"/>
          <a:stretch/>
        </p:blipFill>
        <p:spPr bwMode="auto">
          <a:xfrm>
            <a:off x="3204940" y="2983288"/>
            <a:ext cx="246611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5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57337" y="560183"/>
            <a:ext cx="43924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800" dirty="0" smtClean="0"/>
              <a:t>SENECA</a:t>
            </a:r>
            <a:endParaRPr lang="cs-CZ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r="22708"/>
          <a:stretch/>
        </p:blipFill>
        <p:spPr bwMode="auto">
          <a:xfrm>
            <a:off x="6228184" y="2360734"/>
            <a:ext cx="246611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71600" y="2132856"/>
            <a:ext cx="41044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/>
              <a:t>4. př. n. l.–65 n. 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</a:t>
            </a:r>
            <a:r>
              <a:rPr lang="cs-CZ" sz="2800" dirty="0" smtClean="0"/>
              <a:t>ocházel z Hispánie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ychovatel císaře </a:t>
            </a:r>
            <a:r>
              <a:rPr lang="cs-CZ" sz="2800" dirty="0" err="1" smtClean="0"/>
              <a:t>Nerona</a:t>
            </a:r>
            <a:endParaRPr lang="cs-CZ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</a:t>
            </a:r>
            <a:r>
              <a:rPr lang="cs-CZ" sz="2800" dirty="0" smtClean="0"/>
              <a:t>toik „</a:t>
            </a:r>
            <a:r>
              <a:rPr lang="cs-CZ" sz="2800" dirty="0" err="1" smtClean="0"/>
              <a:t>solo</a:t>
            </a:r>
            <a:r>
              <a:rPr lang="cs-CZ" sz="2800" dirty="0" smtClean="0"/>
              <a:t> </a:t>
            </a:r>
            <a:r>
              <a:rPr lang="cs-CZ" sz="2800" dirty="0" err="1" smtClean="0"/>
              <a:t>nomine</a:t>
            </a:r>
            <a:r>
              <a:rPr lang="cs-CZ" sz="2800" dirty="0" smtClean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e</a:t>
            </a:r>
            <a:r>
              <a:rPr lang="cs-CZ" sz="2800" dirty="0" smtClean="0"/>
              <a:t>seje a dopisy o filozofii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i="1" dirty="0" err="1" smtClean="0"/>
              <a:t>Ztykvění</a:t>
            </a:r>
            <a:r>
              <a:rPr lang="cs-CZ" sz="2800" i="1" dirty="0" smtClean="0"/>
              <a:t> božského Claudia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3094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039264"/>
              </p:ext>
            </p:extLst>
          </p:nvPr>
        </p:nvGraphicFramePr>
        <p:xfrm>
          <a:off x="599488" y="1340768"/>
          <a:ext cx="7992888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/>
                <a:gridCol w="1944216"/>
                <a:gridCol w="295232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ŘECKÁ</a:t>
                      </a:r>
                      <a:r>
                        <a:rPr lang="cs-CZ" baseline="0" dirty="0" smtClean="0"/>
                        <a:t> TRAGÉDIE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SENEKOVA VERZE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ČESKÝ PŘEKLAD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Aischylos</a:t>
                      </a:r>
                      <a:r>
                        <a:rPr lang="cs-CZ" dirty="0" smtClean="0"/>
                        <a:t>: </a:t>
                      </a:r>
                      <a:r>
                        <a:rPr lang="cs-CZ" i="1" dirty="0" err="1" smtClean="0"/>
                        <a:t>Agamemnon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Agamemno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Euripides</a:t>
                      </a:r>
                      <a:r>
                        <a:rPr lang="cs-CZ" dirty="0" smtClean="0"/>
                        <a:t>: </a:t>
                      </a:r>
                      <a:r>
                        <a:rPr lang="cs-CZ" i="1" dirty="0" smtClean="0"/>
                        <a:t>Herakles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Hercules</a:t>
                      </a:r>
                      <a:r>
                        <a:rPr lang="cs-CZ" i="1" dirty="0" smtClean="0"/>
                        <a:t> </a:t>
                      </a:r>
                      <a:r>
                        <a:rPr lang="cs-CZ" i="1" dirty="0" err="1" smtClean="0"/>
                        <a:t>furens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Sofokles: </a:t>
                      </a:r>
                      <a:r>
                        <a:rPr lang="cs-CZ" i="1" dirty="0" err="1" smtClean="0"/>
                        <a:t>Trachiňanky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Hercules</a:t>
                      </a:r>
                      <a:r>
                        <a:rPr lang="cs-CZ" i="1" dirty="0" smtClean="0"/>
                        <a:t> </a:t>
                      </a:r>
                      <a:r>
                        <a:rPr lang="cs-CZ" i="1" dirty="0" err="1" smtClean="0"/>
                        <a:t>Oetaeus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Euripides</a:t>
                      </a:r>
                      <a:r>
                        <a:rPr lang="cs-CZ" dirty="0" smtClean="0"/>
                        <a:t>: </a:t>
                      </a:r>
                      <a:r>
                        <a:rPr lang="cs-CZ" i="1" dirty="0" err="1" smtClean="0"/>
                        <a:t>Medeia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Medea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Petr Polehla (2002)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Sofokles: </a:t>
                      </a:r>
                      <a:r>
                        <a:rPr lang="cs-CZ" i="1" dirty="0" smtClean="0"/>
                        <a:t>Oidipus král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Oedipus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Euripides</a:t>
                      </a:r>
                      <a:r>
                        <a:rPr lang="cs-CZ" dirty="0" smtClean="0"/>
                        <a:t>: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i="1" baseline="0" dirty="0" err="1" smtClean="0"/>
                        <a:t>Hippolytos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Phaedra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Eva Stehlíková (2009)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Aischylos</a:t>
                      </a:r>
                      <a:r>
                        <a:rPr lang="cs-CZ" dirty="0" smtClean="0"/>
                        <a:t>: </a:t>
                      </a:r>
                      <a:r>
                        <a:rPr lang="cs-CZ" i="1" dirty="0" smtClean="0"/>
                        <a:t>Sedm proti Thébám</a:t>
                      </a:r>
                    </a:p>
                    <a:p>
                      <a:r>
                        <a:rPr lang="cs-CZ" dirty="0" smtClean="0"/>
                        <a:t>Sofokles: </a:t>
                      </a:r>
                      <a:r>
                        <a:rPr lang="cs-CZ" i="1" dirty="0" smtClean="0"/>
                        <a:t>Oidipus král</a:t>
                      </a:r>
                    </a:p>
                    <a:p>
                      <a:r>
                        <a:rPr lang="cs-CZ" dirty="0" err="1" smtClean="0"/>
                        <a:t>Euripides</a:t>
                      </a:r>
                      <a:r>
                        <a:rPr lang="cs-CZ" dirty="0" smtClean="0"/>
                        <a:t>: </a:t>
                      </a:r>
                      <a:r>
                        <a:rPr lang="cs-CZ" i="1" dirty="0" smtClean="0"/>
                        <a:t>Féničanky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Phoenissae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Euripides</a:t>
                      </a:r>
                      <a:r>
                        <a:rPr lang="cs-CZ" dirty="0" smtClean="0"/>
                        <a:t>: </a:t>
                      </a:r>
                      <a:r>
                        <a:rPr lang="cs-CZ" i="1" dirty="0" err="1" smtClean="0"/>
                        <a:t>Trójanky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Troades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?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dirty="0" err="1" smtClean="0"/>
                        <a:t>Thyestes</a:t>
                      </a:r>
                      <a:endParaRPr lang="cs-CZ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Eva Stehlíková (1992)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99488" y="580526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PSEUDO-SENECA: </a:t>
            </a:r>
            <a:r>
              <a:rPr lang="cs-CZ" i="1" dirty="0" smtClean="0"/>
              <a:t>Octavia</a:t>
            </a:r>
            <a:r>
              <a:rPr lang="cs-CZ" dirty="0" smtClean="0"/>
              <a:t>, </a:t>
            </a:r>
            <a:r>
              <a:rPr lang="cs-CZ" dirty="0" err="1" smtClean="0"/>
              <a:t>překl</a:t>
            </a:r>
            <a:r>
              <a:rPr lang="cs-CZ" dirty="0" smtClean="0"/>
              <a:t>. Daniela Čadková (2005)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9488" y="404664"/>
            <a:ext cx="750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SENECA - TRAGÉDIE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275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3316"/>
            <a:ext cx="4536504" cy="618630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cs-CZ" dirty="0"/>
              <a:t>Má rodná </a:t>
            </a:r>
            <a:r>
              <a:rPr lang="cs-CZ" dirty="0" smtClean="0"/>
              <a:t>Kréto</a:t>
            </a:r>
            <a:r>
              <a:rPr lang="cs-CZ" dirty="0"/>
              <a:t>, mocná vládkyně moří,</a:t>
            </a:r>
            <a:br>
              <a:rPr lang="cs-CZ" dirty="0"/>
            </a:br>
            <a:r>
              <a:rPr lang="cs-CZ" dirty="0"/>
              <a:t>bezpočet je tvých lodí, jež doplují</a:t>
            </a:r>
            <a:br>
              <a:rPr lang="cs-CZ" dirty="0"/>
            </a:br>
            <a:r>
              <a:rPr lang="cs-CZ" dirty="0"/>
              <a:t>snad až ke všem vzdáleným břehům!</a:t>
            </a:r>
            <a:br>
              <a:rPr lang="cs-CZ" dirty="0"/>
            </a:br>
            <a:r>
              <a:rPr lang="cs-CZ" dirty="0"/>
              <a:t>Proč jsi mě </a:t>
            </a:r>
            <a:r>
              <a:rPr lang="cs-CZ" b="1" dirty="0"/>
              <a:t>provdala jak rukojmí</a:t>
            </a:r>
            <a:r>
              <a:rPr lang="cs-CZ" dirty="0"/>
              <a:t>,</a:t>
            </a:r>
            <a:br>
              <a:rPr lang="cs-CZ" dirty="0"/>
            </a:br>
            <a:r>
              <a:rPr lang="cs-CZ" dirty="0"/>
              <a:t>nechala žalně žít život v slzách</a:t>
            </a:r>
            <a:br>
              <a:rPr lang="cs-CZ" dirty="0"/>
            </a:br>
            <a:r>
              <a:rPr lang="cs-CZ" dirty="0"/>
              <a:t>pod střechou domu, </a:t>
            </a:r>
            <a:r>
              <a:rPr lang="cs-CZ" dirty="0" smtClean="0"/>
              <a:t>který nenávidím</a:t>
            </a:r>
            <a:r>
              <a:rPr lang="cs-CZ" dirty="0"/>
              <a:t>?</a:t>
            </a:r>
            <a:br>
              <a:rPr lang="cs-CZ" dirty="0"/>
            </a:br>
            <a:r>
              <a:rPr lang="cs-CZ" dirty="0"/>
              <a:t>Můj muž, ten tulák </a:t>
            </a:r>
            <a:r>
              <a:rPr lang="cs-CZ" dirty="0" err="1"/>
              <a:t>Theseus</a:t>
            </a:r>
            <a:r>
              <a:rPr lang="cs-CZ" dirty="0"/>
              <a:t>, je pryč</a:t>
            </a:r>
            <a:br>
              <a:rPr lang="cs-CZ" dirty="0"/>
            </a:br>
            <a:r>
              <a:rPr lang="cs-CZ" dirty="0"/>
              <a:t>- tak dokazuje věrnost </a:t>
            </a:r>
            <a:r>
              <a:rPr lang="cs-CZ" b="1" dirty="0"/>
              <a:t>všem svým ženám</a:t>
            </a:r>
            <a:r>
              <a:rPr lang="cs-CZ" dirty="0"/>
              <a:t>!</a:t>
            </a:r>
            <a:br>
              <a:rPr lang="cs-CZ" dirty="0"/>
            </a:br>
            <a:r>
              <a:rPr lang="cs-CZ" dirty="0"/>
              <a:t>Ten statečný voják, </a:t>
            </a:r>
            <a:r>
              <a:rPr lang="cs-CZ" b="1" dirty="0"/>
              <a:t>nohsled drzouna,</a:t>
            </a:r>
            <a:br>
              <a:rPr lang="cs-CZ" b="1" dirty="0"/>
            </a:br>
            <a:r>
              <a:rPr lang="cs-CZ" b="1" dirty="0"/>
              <a:t>co hodlá vyrvat ženu Hádovi</a:t>
            </a:r>
            <a:r>
              <a:rPr lang="cs-CZ" dirty="0"/>
              <a:t>,</a:t>
            </a:r>
            <a:br>
              <a:rPr lang="cs-CZ" dirty="0"/>
            </a:br>
            <a:r>
              <a:rPr lang="cs-CZ" dirty="0"/>
              <a:t>se vydal černou tmou až k jezeru,</a:t>
            </a:r>
            <a:br>
              <a:rPr lang="cs-CZ" dirty="0"/>
            </a:br>
            <a:r>
              <a:rPr lang="cs-CZ" dirty="0"/>
              <a:t>odkud se ještě nikdo nevrátil</a:t>
            </a:r>
            <a:r>
              <a:rPr lang="cs-CZ" dirty="0" smtClean="0"/>
              <a:t>.</a:t>
            </a:r>
          </a:p>
          <a:p>
            <a:r>
              <a:rPr lang="cs-CZ" dirty="0"/>
              <a:t>Mne netěší jít s dary do chrámu,</a:t>
            </a:r>
            <a:br>
              <a:rPr lang="cs-CZ" dirty="0"/>
            </a:br>
            <a:r>
              <a:rPr lang="cs-CZ" dirty="0"/>
              <a:t>stát před oltáři v houfu žen</a:t>
            </a:r>
            <a:br>
              <a:rPr lang="cs-CZ" dirty="0"/>
            </a:br>
            <a:r>
              <a:rPr lang="cs-CZ" dirty="0"/>
              <a:t>a nosit pochodeň za tichých obřadů</a:t>
            </a:r>
            <a:br>
              <a:rPr lang="cs-CZ" dirty="0"/>
            </a:br>
            <a:r>
              <a:rPr lang="cs-CZ" dirty="0"/>
              <a:t>a v zbožných modlitbách se blížit pokorně</a:t>
            </a:r>
            <a:br>
              <a:rPr lang="cs-CZ" dirty="0"/>
            </a:br>
            <a:r>
              <a:rPr lang="cs-CZ" dirty="0"/>
              <a:t>k bohyni Athéně, jíž patří tato zem.</a:t>
            </a:r>
            <a:br>
              <a:rPr lang="cs-CZ" dirty="0"/>
            </a:br>
            <a:r>
              <a:rPr lang="cs-CZ" b="1" dirty="0"/>
              <a:t>Vzít do své malé ruky těžký oštěp,</a:t>
            </a:r>
            <a:br>
              <a:rPr lang="cs-CZ" b="1" dirty="0"/>
            </a:br>
            <a:r>
              <a:rPr lang="cs-CZ" b="1" dirty="0"/>
              <a:t>štvát rozzuřenou zvěř! Tak to mne těší!</a:t>
            </a:r>
            <a:br>
              <a:rPr lang="cs-CZ" b="1" dirty="0"/>
            </a:br>
            <a:r>
              <a:rPr lang="cs-CZ" dirty="0"/>
              <a:t>Kam jdeš, má duše? Kde se vzal ten pud?</a:t>
            </a:r>
            <a:br>
              <a:rPr lang="cs-CZ" dirty="0"/>
            </a:br>
            <a:r>
              <a:rPr lang="cs-CZ" dirty="0"/>
              <a:t>Poznávám osudný </a:t>
            </a:r>
            <a:r>
              <a:rPr lang="cs-CZ" b="1" dirty="0"/>
              <a:t>hřích své matky</a:t>
            </a:r>
            <a:r>
              <a:rPr lang="cs-CZ" dirty="0"/>
              <a:t>,</a:t>
            </a:r>
            <a:br>
              <a:rPr lang="cs-CZ" dirty="0"/>
            </a:br>
            <a:r>
              <a:rPr lang="cs-CZ" dirty="0"/>
              <a:t>nás obě žene láska do lesů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932040" y="167536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Venuše nenávidí nás všechny,</a:t>
            </a:r>
            <a:br>
              <a:rPr lang="cs-CZ" b="1" dirty="0"/>
            </a:br>
            <a:r>
              <a:rPr lang="cs-CZ" b="1" dirty="0"/>
              <a:t>potomky </a:t>
            </a:r>
            <a:r>
              <a:rPr lang="cs-CZ" b="1" dirty="0" err="1"/>
              <a:t>Appolona</a:t>
            </a:r>
            <a:r>
              <a:rPr lang="cs-CZ" dirty="0"/>
              <a:t>. Proto </a:t>
            </a:r>
            <a:r>
              <a:rPr lang="cs-CZ" b="1" dirty="0"/>
              <a:t>pouta,</a:t>
            </a:r>
            <a:br>
              <a:rPr lang="cs-CZ" b="1" dirty="0"/>
            </a:br>
            <a:r>
              <a:rPr lang="cs-CZ" b="1" dirty="0"/>
              <a:t>jež svázala ji a boha války</a:t>
            </a:r>
            <a:r>
              <a:rPr lang="cs-CZ" dirty="0"/>
              <a:t>,</a:t>
            </a:r>
            <a:br>
              <a:rPr lang="cs-CZ" dirty="0"/>
            </a:br>
            <a:r>
              <a:rPr lang="cs-CZ" dirty="0"/>
              <a:t>nám připravila a zatížila celý rod</a:t>
            </a:r>
            <a:br>
              <a:rPr lang="cs-CZ" dirty="0"/>
            </a:br>
            <a:r>
              <a:rPr lang="cs-CZ" dirty="0"/>
              <a:t>děsivou vinou. </a:t>
            </a:r>
            <a:r>
              <a:rPr lang="cs-CZ" b="1" dirty="0"/>
              <a:t>Žádná z </a:t>
            </a:r>
            <a:r>
              <a:rPr lang="cs-CZ" b="1" dirty="0" err="1"/>
              <a:t>Minoových</a:t>
            </a:r>
            <a:r>
              <a:rPr lang="cs-CZ" b="1" dirty="0"/>
              <a:t> dcer</a:t>
            </a:r>
            <a:br>
              <a:rPr lang="cs-CZ" b="1" dirty="0"/>
            </a:br>
            <a:r>
              <a:rPr lang="cs-CZ" b="1" dirty="0"/>
              <a:t>nenajde lásku</a:t>
            </a:r>
            <a:r>
              <a:rPr lang="cs-CZ" dirty="0"/>
              <a:t>. Každá zemře ve hříchu.</a:t>
            </a:r>
          </a:p>
          <a:p>
            <a:endParaRPr lang="cs-CZ" dirty="0"/>
          </a:p>
          <a:p>
            <a:r>
              <a:rPr lang="cs-CZ" sz="1400" dirty="0"/>
              <a:t>Seneca: </a:t>
            </a:r>
            <a:r>
              <a:rPr lang="cs-CZ" sz="1400" dirty="0" err="1"/>
              <a:t>Faidra</a:t>
            </a:r>
            <a:r>
              <a:rPr lang="cs-CZ" sz="1400" dirty="0"/>
              <a:t>, </a:t>
            </a:r>
            <a:r>
              <a:rPr lang="cs-CZ" sz="1400" dirty="0" err="1"/>
              <a:t>překl</a:t>
            </a:r>
            <a:r>
              <a:rPr lang="cs-CZ" sz="1400" dirty="0"/>
              <a:t>. E. Stehlíková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32" y="2564904"/>
            <a:ext cx="2959647" cy="394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16016" y="623569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/>
              <a:t>Dionýsovo divadlo, Athény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460901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008"/>
            <a:ext cx="7746866" cy="49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71800" y="332656"/>
            <a:ext cx="344138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600" dirty="0" smtClean="0"/>
              <a:t>ODEUM/ODEON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9997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33413"/>
            <a:ext cx="7620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54025"/>
            <a:ext cx="8632825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059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700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6391400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Ammán, Jordánsko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0655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32656"/>
            <a:ext cx="7858125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63813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903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" y="188640"/>
            <a:ext cx="9179328" cy="642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457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75"/>
            <a:ext cx="58578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210149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TRICLINIUM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6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63508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Nové divadelní žánry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916832"/>
            <a:ext cx="439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 smtClean="0"/>
              <a:t>recitatio</a:t>
            </a:r>
            <a:endParaRPr lang="cs-CZ" sz="2800" i="1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/>
              <a:t>t</a:t>
            </a:r>
            <a:r>
              <a:rPr lang="cs-CZ" sz="2800" i="1" dirty="0" err="1" smtClean="0"/>
              <a:t>ragoedia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cantata</a:t>
            </a:r>
            <a:endParaRPr lang="cs-CZ" sz="2800" i="1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/>
              <a:t>t</a:t>
            </a:r>
            <a:r>
              <a:rPr lang="cs-CZ" sz="2800" i="1" dirty="0" err="1" smtClean="0"/>
              <a:t>ragoedia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saltata</a:t>
            </a:r>
            <a:endParaRPr lang="cs-CZ" sz="2800" i="1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 err="1"/>
              <a:t>p</a:t>
            </a:r>
            <a:r>
              <a:rPr lang="cs-CZ" sz="2800" dirty="0" err="1" smtClean="0"/>
              <a:t>antomimus</a:t>
            </a:r>
            <a:endParaRPr lang="cs-CZ" sz="28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v</a:t>
            </a:r>
            <a:r>
              <a:rPr lang="cs-CZ" sz="2800" dirty="0" smtClean="0"/>
              <a:t>elkolepé divadelní 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</a:t>
            </a:r>
            <a:r>
              <a:rPr lang="cs-CZ" sz="2800" dirty="0" smtClean="0"/>
              <a:t>     show </a:t>
            </a:r>
            <a:endParaRPr lang="cs-CZ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2862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240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" y="0"/>
            <a:ext cx="5039544" cy="693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80728"/>
            <a:ext cx="38100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166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56895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Pokud si máme učinit názor na </a:t>
            </a:r>
            <a:r>
              <a:rPr lang="cs-CZ" sz="2000" u="sng" dirty="0"/>
              <a:t>tragédii</a:t>
            </a:r>
            <a:r>
              <a:rPr lang="cs-CZ" sz="2000" dirty="0"/>
              <a:t>, pojďme nejprve prozkoumat její vnější znaky: zjistíme, že to, co herec v tragédii předvádí, je nejen </a:t>
            </a:r>
            <a:r>
              <a:rPr lang="cs-CZ" sz="2000" b="1" dirty="0"/>
              <a:t>odpudivé</a:t>
            </a:r>
            <a:r>
              <a:rPr lang="cs-CZ" sz="2000" dirty="0"/>
              <a:t>, ale přímo </a:t>
            </a:r>
            <a:r>
              <a:rPr lang="cs-CZ" sz="2000" b="1" dirty="0"/>
              <a:t>děsivé</a:t>
            </a:r>
            <a:r>
              <a:rPr lang="cs-CZ" sz="2000" dirty="0"/>
              <a:t>. Po scéně se klátí na neúměrně </a:t>
            </a:r>
            <a:r>
              <a:rPr lang="cs-CZ" sz="2000" b="1" dirty="0"/>
              <a:t>vysokých botách</a:t>
            </a:r>
            <a:r>
              <a:rPr lang="cs-CZ" sz="2000" dirty="0"/>
              <a:t>, jeho hlava je úplně skrytá pod </a:t>
            </a:r>
            <a:r>
              <a:rPr lang="cs-CZ" sz="2000" b="1" dirty="0"/>
              <a:t>obrovskou maskou</a:t>
            </a:r>
            <a:r>
              <a:rPr lang="cs-CZ" sz="2000" dirty="0"/>
              <a:t>, jejíž </a:t>
            </a:r>
            <a:r>
              <a:rPr lang="cs-CZ" sz="2000" b="1" dirty="0"/>
              <a:t>ústní otvor</a:t>
            </a:r>
            <a:r>
              <a:rPr lang="cs-CZ" sz="2000" dirty="0"/>
              <a:t> se hrozivě šklebí do publika, jako by je chtěl spolknout, a to nemluvím o hrudních a břišních </a:t>
            </a:r>
            <a:r>
              <a:rPr lang="cs-CZ" sz="2000" b="1" dirty="0"/>
              <a:t>vycpávkách</a:t>
            </a:r>
            <a:r>
              <a:rPr lang="cs-CZ" sz="2000" dirty="0"/>
              <a:t>, díky kterým má postava herce působit mohutnějším dojmem, protože jinak by nepěkně vynikla disproporce šířky těla vzhledem k jeho výšce.</a:t>
            </a:r>
          </a:p>
          <a:p>
            <a:endParaRPr lang="cs-CZ" sz="2000" dirty="0" smtClean="0"/>
          </a:p>
          <a:p>
            <a:r>
              <a:rPr lang="cs-CZ" sz="2000" dirty="0" smtClean="0"/>
              <a:t>A </a:t>
            </a:r>
            <a:r>
              <a:rPr lang="cs-CZ" sz="2000" dirty="0"/>
              <a:t>co teprve samotný </a:t>
            </a:r>
            <a:r>
              <a:rPr lang="cs-CZ" sz="2000" b="1" dirty="0"/>
              <a:t>herec</a:t>
            </a:r>
            <a:r>
              <a:rPr lang="cs-CZ" sz="2000" dirty="0"/>
              <a:t>! </a:t>
            </a:r>
            <a:r>
              <a:rPr lang="cs-CZ" sz="2000" b="1" dirty="0"/>
              <a:t>Vykřikuje</a:t>
            </a:r>
            <a:r>
              <a:rPr lang="cs-CZ" sz="2000" dirty="0"/>
              <a:t> tu pisklavým, tu zas hlubokým hlasem nebo rovnou </a:t>
            </a:r>
            <a:r>
              <a:rPr lang="cs-CZ" sz="2000" b="1" dirty="0"/>
              <a:t>recituje zpěvavým hlasem</a:t>
            </a:r>
            <a:r>
              <a:rPr lang="cs-CZ" sz="2000" dirty="0"/>
              <a:t>  ‒ může být něco otřesnějšího, než když si těžce zkoušený tragický hrdina prozpěvuje? U </a:t>
            </a:r>
            <a:r>
              <a:rPr lang="cs-CZ" sz="2000" dirty="0" err="1"/>
              <a:t>Andromachy</a:t>
            </a:r>
            <a:r>
              <a:rPr lang="cs-CZ" sz="2000" dirty="0"/>
              <a:t> nebo Hekuby člověk ještě trochu zpěvu přežije, ale když se na scéně samotný Herakles zapomene natolik, že odloží lví kůži a kyj a vystřihne sólo, žádný rozumný člověk nemůže popřít zvrácenost takové podívané.</a:t>
            </a:r>
          </a:p>
          <a:p>
            <a:endParaRPr lang="cs-CZ" sz="2000" dirty="0" smtClean="0"/>
          </a:p>
          <a:p>
            <a:r>
              <a:rPr lang="cs-CZ" sz="2000" dirty="0" smtClean="0"/>
              <a:t>Co </a:t>
            </a:r>
            <a:r>
              <a:rPr lang="cs-CZ" sz="2000" dirty="0"/>
              <a:t>se týče </a:t>
            </a:r>
            <a:r>
              <a:rPr lang="cs-CZ" sz="2000" u="sng" dirty="0"/>
              <a:t>komedie</a:t>
            </a:r>
            <a:r>
              <a:rPr lang="cs-CZ" sz="2000" dirty="0"/>
              <a:t>, </a:t>
            </a:r>
            <a:r>
              <a:rPr lang="cs-CZ" sz="2000" b="1" dirty="0"/>
              <a:t>absurdní masky</a:t>
            </a:r>
            <a:r>
              <a:rPr lang="cs-CZ" sz="2000" dirty="0"/>
              <a:t>, které v představeních vídáme, jsou dokonce považovány za jednu z předností tohoto žánru.</a:t>
            </a:r>
          </a:p>
          <a:p>
            <a:endParaRPr lang="cs-CZ" dirty="0"/>
          </a:p>
          <a:p>
            <a:r>
              <a:rPr lang="cs-CZ" i="1" dirty="0" err="1" smtClean="0"/>
              <a:t>Lukianos</a:t>
            </a:r>
            <a:r>
              <a:rPr lang="cs-CZ" i="1" dirty="0" smtClean="0"/>
              <a:t>: O tanci </a:t>
            </a:r>
            <a:r>
              <a:rPr lang="cs-CZ" dirty="0" smtClean="0"/>
              <a:t>(překlad EP)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42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Přední </a:t>
            </a:r>
            <a:r>
              <a:rPr lang="cs-CZ" sz="2000" u="sng" dirty="0"/>
              <a:t>pantomim</a:t>
            </a:r>
            <a:r>
              <a:rPr lang="cs-CZ" sz="2000" dirty="0"/>
              <a:t> té doby, tj. vlády císaře </a:t>
            </a:r>
            <a:r>
              <a:rPr lang="cs-CZ" sz="2000" dirty="0" err="1"/>
              <a:t>Nerona</a:t>
            </a:r>
            <a:r>
              <a:rPr lang="cs-CZ" sz="2000" dirty="0"/>
              <a:t>, byl nepochybně muž skvělých schopností, který nad všemi vynikal šíří svého uměleckého záběru a </a:t>
            </a:r>
            <a:r>
              <a:rPr lang="cs-CZ" sz="2000" dirty="0" err="1"/>
              <a:t>vycizelovaností</a:t>
            </a:r>
            <a:r>
              <a:rPr lang="cs-CZ" sz="2000" dirty="0"/>
              <a:t> výrazu. […] rozhodl se, že bude hrát bez </a:t>
            </a:r>
            <a:r>
              <a:rPr lang="cs-CZ" sz="2000" b="1" dirty="0"/>
              <a:t>doprovodu hudebního nástroje</a:t>
            </a:r>
            <a:r>
              <a:rPr lang="cs-CZ" sz="2000" dirty="0"/>
              <a:t> či </a:t>
            </a:r>
            <a:r>
              <a:rPr lang="cs-CZ" sz="2000" b="1" dirty="0"/>
              <a:t>zpěvu</a:t>
            </a:r>
            <a:r>
              <a:rPr lang="cs-CZ" sz="2000" dirty="0"/>
              <a:t>. A jak řekl, tak udělal.</a:t>
            </a:r>
          </a:p>
          <a:p>
            <a:endParaRPr lang="cs-CZ" sz="2000" dirty="0" smtClean="0"/>
          </a:p>
          <a:p>
            <a:r>
              <a:rPr lang="cs-CZ" sz="2000" b="1" dirty="0" smtClean="0"/>
              <a:t>Udavačům </a:t>
            </a:r>
            <a:r>
              <a:rPr lang="cs-CZ" sz="2000" b="1" dirty="0"/>
              <a:t>rytmu</a:t>
            </a:r>
            <a:r>
              <a:rPr lang="cs-CZ" sz="2000" dirty="0"/>
              <a:t>, </a:t>
            </a:r>
            <a:r>
              <a:rPr lang="cs-CZ" sz="2000" b="1" dirty="0"/>
              <a:t>flétnistům</a:t>
            </a:r>
            <a:r>
              <a:rPr lang="cs-CZ" sz="2000" dirty="0"/>
              <a:t> a dokonce i </a:t>
            </a:r>
            <a:r>
              <a:rPr lang="cs-CZ" sz="2000" b="1" dirty="0"/>
              <a:t>sboru</a:t>
            </a:r>
            <a:r>
              <a:rPr lang="cs-CZ" sz="2000" dirty="0"/>
              <a:t>, těm všem nařídil zachovat naprosté ticho. A potom ‒odkázán jen na </a:t>
            </a:r>
            <a:r>
              <a:rPr lang="cs-CZ" sz="2000" b="1" dirty="0"/>
              <a:t>pohyby</a:t>
            </a:r>
            <a:r>
              <a:rPr lang="cs-CZ" sz="2000" dirty="0"/>
              <a:t> svého </a:t>
            </a:r>
            <a:r>
              <a:rPr lang="cs-CZ" sz="2000" b="1" dirty="0"/>
              <a:t>těla</a:t>
            </a:r>
            <a:r>
              <a:rPr lang="cs-CZ" sz="2000" dirty="0"/>
              <a:t> ‒ předvedl vášnivou lásku Area a Afrodity, udavačské Slunce, </a:t>
            </a:r>
            <a:r>
              <a:rPr lang="cs-CZ" sz="2000" dirty="0" err="1"/>
              <a:t>Hefaistovo</a:t>
            </a:r>
            <a:r>
              <a:rPr lang="cs-CZ" sz="2000" dirty="0"/>
              <a:t> řemeslné umění, to, jak spoutal oba milence sítí, i ostatní bohy, jak přihlíží a baví se, ruměnec Afroditin i stud </a:t>
            </a:r>
            <a:r>
              <a:rPr lang="cs-CZ" sz="2000" dirty="0" err="1"/>
              <a:t>Areův</a:t>
            </a:r>
            <a:r>
              <a:rPr lang="cs-CZ" sz="2000" dirty="0"/>
              <a:t> a jeho naléhavé prosby o slitování – zkrátka celý příběh.</a:t>
            </a:r>
          </a:p>
          <a:p>
            <a:endParaRPr lang="cs-CZ" sz="2000" dirty="0" smtClean="0"/>
          </a:p>
          <a:p>
            <a:r>
              <a:rPr lang="cs-CZ" sz="2000" dirty="0" smtClean="0"/>
              <a:t>Demetrius </a:t>
            </a:r>
            <a:r>
              <a:rPr lang="cs-CZ" sz="2000" dirty="0"/>
              <a:t>byl představením </a:t>
            </a:r>
            <a:r>
              <a:rPr lang="cs-CZ" sz="2000" dirty="0" err="1"/>
              <a:t>unešen</a:t>
            </a:r>
            <a:r>
              <a:rPr lang="cs-CZ" sz="2000" dirty="0"/>
              <a:t> a nešetřil na adresu pantomima chválou. Aby vyjádřil své nadšení, zvednul se ze sedadla a zvolal na celé divadlo: „Úžasné, nejen že vidím postavy, které předvádíš, já je dokonce slyším mluvit! Připadá mi, jako by tvoje ruce byly zároveň tvým jazykem.“</a:t>
            </a:r>
          </a:p>
          <a:p>
            <a:endParaRPr lang="cs-CZ" dirty="0"/>
          </a:p>
          <a:p>
            <a:r>
              <a:rPr lang="cs-CZ" i="1" dirty="0" err="1" smtClean="0"/>
              <a:t>Lukianos</a:t>
            </a:r>
            <a:r>
              <a:rPr lang="cs-CZ" i="1" dirty="0" smtClean="0"/>
              <a:t>: O tanci </a:t>
            </a:r>
            <a:r>
              <a:rPr lang="cs-CZ" dirty="0" smtClean="0"/>
              <a:t>(překlad EP)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05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39" y="420874"/>
            <a:ext cx="2513161" cy="30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6639798" cy="922114"/>
          </a:xfrm>
        </p:spPr>
        <p:txBody>
          <a:bodyPr/>
          <a:lstStyle/>
          <a:p>
            <a:r>
              <a:rPr lang="cs-CZ" dirty="0" smtClean="0"/>
              <a:t>Římské divadlo za Republiky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484784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anec (od Etrusků v 7. stol. př. Kr.)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órská a </a:t>
            </a:r>
            <a:r>
              <a:rPr lang="cs-CZ" dirty="0" err="1" smtClean="0"/>
              <a:t>flyacká</a:t>
            </a:r>
            <a:r>
              <a:rPr lang="cs-CZ" dirty="0" smtClean="0"/>
              <a:t> fraška (od Řeků usazených v Itálii)</a:t>
            </a:r>
          </a:p>
          <a:p>
            <a:pPr marL="285750" indent="-285750">
              <a:buFontTx/>
              <a:buChar char="-"/>
            </a:pPr>
            <a:r>
              <a:rPr lang="cs-CZ" dirty="0"/>
              <a:t>m</a:t>
            </a:r>
            <a:r>
              <a:rPr lang="cs-CZ" dirty="0" smtClean="0"/>
              <a:t>imus (z pevninského Řecka)</a:t>
            </a:r>
          </a:p>
          <a:p>
            <a:pPr marL="285750" indent="-285750">
              <a:buFontTx/>
              <a:buChar char="-"/>
            </a:pPr>
            <a:r>
              <a:rPr lang="cs-CZ" dirty="0"/>
              <a:t>ř</a:t>
            </a:r>
            <a:r>
              <a:rPr lang="cs-CZ" dirty="0" smtClean="0"/>
              <a:t>ecké drama (importováno ve formě překladů)</a:t>
            </a:r>
          </a:p>
          <a:p>
            <a:pPr marL="285750" indent="-285750"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tellana (domácí žánr)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369698" cy="320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04" y="3501008"/>
            <a:ext cx="4793396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7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81369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Opona se zvedla, zadní šály byly roztaženy a objevila se scéna. Stála tam </a:t>
            </a:r>
            <a:r>
              <a:rPr lang="cs-CZ" b="1" dirty="0"/>
              <a:t>dřevěná hora</a:t>
            </a:r>
            <a:r>
              <a:rPr lang="cs-CZ" dirty="0"/>
              <a:t> představující posvátnou horu Idu, postavená s mimořádným řemeslným umem, skutečný mistrovský výrobek. Byla </a:t>
            </a:r>
            <a:r>
              <a:rPr lang="cs-CZ" b="1" dirty="0"/>
              <a:t>osázena živými keři a stromy</a:t>
            </a:r>
            <a:r>
              <a:rPr lang="cs-CZ" dirty="0"/>
              <a:t> a na jejím vrcholku zručné ruce řemeslníků zbudovaly </a:t>
            </a:r>
            <a:r>
              <a:rPr lang="cs-CZ" b="1" dirty="0"/>
              <a:t>fontánu</a:t>
            </a:r>
            <a:r>
              <a:rPr lang="cs-CZ" dirty="0"/>
              <a:t>, z níž vytékal vodní proud, představující řeku </a:t>
            </a:r>
            <a:r>
              <a:rPr lang="cs-CZ" dirty="0" err="1"/>
              <a:t>Scamander</a:t>
            </a:r>
            <a:r>
              <a:rPr lang="cs-CZ" dirty="0"/>
              <a:t>.</a:t>
            </a:r>
          </a:p>
          <a:p>
            <a:endParaRPr lang="cs-CZ" dirty="0" smtClean="0"/>
          </a:p>
          <a:p>
            <a:r>
              <a:rPr lang="cs-CZ" dirty="0" smtClean="0"/>
              <a:t>Dvě </a:t>
            </a:r>
            <a:r>
              <a:rPr lang="cs-CZ" dirty="0"/>
              <a:t>tři </a:t>
            </a:r>
            <a:r>
              <a:rPr lang="cs-CZ" b="1" dirty="0"/>
              <a:t>kozy</a:t>
            </a:r>
            <a:r>
              <a:rPr lang="cs-CZ" dirty="0"/>
              <a:t> na svazích hory pokojně spásaly stébla trávy a mladík </a:t>
            </a:r>
            <a:r>
              <a:rPr lang="cs-CZ" b="1" dirty="0"/>
              <a:t>předváděl</a:t>
            </a:r>
            <a:r>
              <a:rPr lang="cs-CZ" dirty="0"/>
              <a:t>, že je pase. Představoval frýžského pastýře Parida a byl oblečen do překrásného </a:t>
            </a:r>
            <a:r>
              <a:rPr lang="cs-CZ" b="1" dirty="0"/>
              <a:t>exotického pláště</a:t>
            </a:r>
            <a:r>
              <a:rPr lang="cs-CZ" dirty="0"/>
              <a:t>, jenž mu splýval z ramen, a na hlavě měl zlatou </a:t>
            </a:r>
            <a:r>
              <a:rPr lang="cs-CZ" b="1" dirty="0"/>
              <a:t>korunu</a:t>
            </a:r>
            <a:r>
              <a:rPr lang="cs-CZ" dirty="0"/>
              <a:t>.</a:t>
            </a:r>
          </a:p>
          <a:p>
            <a:r>
              <a:rPr lang="cs-CZ" dirty="0"/>
              <a:t>[…] Hbitě </a:t>
            </a:r>
            <a:r>
              <a:rPr lang="cs-CZ" b="1" dirty="0"/>
              <a:t>přitančil</a:t>
            </a:r>
            <a:r>
              <a:rPr lang="cs-CZ" dirty="0"/>
              <a:t> kupředu a </a:t>
            </a:r>
            <a:r>
              <a:rPr lang="cs-CZ" b="1" dirty="0"/>
              <a:t>jablko ozdobené zlatým lístkem</a:t>
            </a:r>
            <a:r>
              <a:rPr lang="cs-CZ" dirty="0"/>
              <a:t>, které držel v ruce, podal mladíkovi, jenž hrál Parida. Když pokynutím hlavy doručil Jupiterův vzkaz, ladně se otočil a vmžiku zmizel ze scény.</a:t>
            </a:r>
          </a:p>
          <a:p>
            <a:endParaRPr lang="cs-CZ" dirty="0" smtClean="0"/>
          </a:p>
          <a:p>
            <a:r>
              <a:rPr lang="cs-CZ" dirty="0" smtClean="0"/>
              <a:t>[…] </a:t>
            </a:r>
            <a:r>
              <a:rPr lang="cs-CZ" dirty="0"/>
              <a:t>Po nich vstoupila na scénu třetí dívka nedostižné krásy. Její nádherná pleť barvy ambrosie napovídala, že má představovat Venuši […] Byla </a:t>
            </a:r>
            <a:r>
              <a:rPr lang="cs-CZ" b="1" dirty="0"/>
              <a:t>nahá</a:t>
            </a:r>
            <a:r>
              <a:rPr lang="cs-CZ" dirty="0"/>
              <a:t> až na tenkou hedvábnou řízu, která jí kryla spodní část těla. Říza byla tak lehká, že každý nenechavý závan větru by ji ve vteřině odvál stranou a odhalil zrakům diváků její panenský květ.</a:t>
            </a:r>
          </a:p>
          <a:p>
            <a:endParaRPr lang="cs-CZ" dirty="0"/>
          </a:p>
          <a:p>
            <a:r>
              <a:rPr lang="cs-CZ" i="1" dirty="0" err="1" smtClean="0"/>
              <a:t>Apuleius</a:t>
            </a:r>
            <a:r>
              <a:rPr lang="cs-CZ" i="1" dirty="0" smtClean="0"/>
              <a:t>: Zlatý osel </a:t>
            </a:r>
            <a:r>
              <a:rPr lang="cs-CZ" dirty="0" smtClean="0"/>
              <a:t>(překlad EP)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93690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73" y="2409153"/>
            <a:ext cx="4078527" cy="444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332656"/>
            <a:ext cx="7344816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charset="0"/>
                <a:cs typeface="Arial" charset="0"/>
              </a:rPr>
              <a:t>pravdivá    je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latin typeface="Arial" charset="0"/>
                <a:cs typeface="Arial" charset="0"/>
              </a:rPr>
              <a:t>báje           že 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 dirty="0" err="1">
                <a:latin typeface="Arial" charset="0"/>
                <a:cs typeface="Arial" charset="0"/>
              </a:rPr>
              <a:t>Pasifaé</a:t>
            </a:r>
            <a:r>
              <a:rPr lang="cs-CZ" altLang="cs-CZ" sz="2400" b="1" dirty="0">
                <a:latin typeface="Arial" charset="0"/>
                <a:cs typeface="Arial" charset="0"/>
              </a:rPr>
              <a:t>      vzdala býku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Potvrdilo se to v okamžiku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Když jsme spatřili ten příběh znovu na scéně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			Nač obdivovat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			</a:t>
            </a:r>
            <a:r>
              <a:rPr lang="cs-CZ" altLang="cs-CZ" sz="2400" b="1" u="sng" dirty="0">
                <a:latin typeface="Arial" charset="0"/>
                <a:cs typeface="Arial" charset="0"/>
              </a:rPr>
              <a:t>CÍSAŘI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			ty bájné děje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			když v skutečn</a:t>
            </a: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osti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			vidíme je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Arial" charset="0"/>
                <a:cs typeface="Arial" charset="0"/>
              </a:rPr>
              <a:t>			odehrávat se v </a:t>
            </a:r>
            <a:r>
              <a:rPr lang="cs-CZ" altLang="cs-CZ" sz="2400" dirty="0">
                <a:solidFill>
                  <a:schemeClr val="bg1"/>
                </a:solidFill>
                <a:latin typeface="Arial" charset="0"/>
                <a:cs typeface="Arial" charset="0"/>
              </a:rPr>
              <a:t>aréně?</a:t>
            </a:r>
          </a:p>
          <a:p>
            <a:endParaRPr lang="cs-CZ" dirty="0" smtClean="0"/>
          </a:p>
          <a:p>
            <a:r>
              <a:rPr lang="cs-CZ" i="1" dirty="0" err="1" smtClean="0"/>
              <a:t>Martialis</a:t>
            </a:r>
            <a:r>
              <a:rPr lang="cs-CZ" i="1" dirty="0" smtClean="0"/>
              <a:t>. De </a:t>
            </a:r>
            <a:r>
              <a:rPr lang="cs-CZ" i="1" dirty="0" err="1" smtClean="0"/>
              <a:t>spectaculis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161890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2" y="2924944"/>
            <a:ext cx="8677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7752" y="260648"/>
            <a:ext cx="52603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Ale byl to gladiátor! A to je to,</a:t>
            </a:r>
          </a:p>
          <a:p>
            <a:r>
              <a:rPr lang="cs-CZ" sz="2400" dirty="0"/>
              <a:t>Co dělá z mužů Hyacinty!</a:t>
            </a:r>
          </a:p>
          <a:p>
            <a:r>
              <a:rPr lang="cs-CZ" sz="2400" dirty="0"/>
              <a:t>Kvůli tomu opustila své děti,</a:t>
            </a:r>
          </a:p>
          <a:p>
            <a:r>
              <a:rPr lang="cs-CZ" sz="2400" dirty="0"/>
              <a:t>Svou zem i sestru s manželem.</a:t>
            </a:r>
          </a:p>
          <a:p>
            <a:r>
              <a:rPr lang="cs-CZ" sz="2400" dirty="0"/>
              <a:t>Ženy zkrátka touží po meči!</a:t>
            </a:r>
          </a:p>
          <a:p>
            <a:endParaRPr lang="cs-CZ" dirty="0"/>
          </a:p>
          <a:p>
            <a:r>
              <a:rPr lang="cs-CZ" i="1" dirty="0" err="1" smtClean="0"/>
              <a:t>Juvenalis</a:t>
            </a:r>
            <a:r>
              <a:rPr lang="cs-CZ" i="1" dirty="0" smtClean="0"/>
              <a:t>, </a:t>
            </a:r>
            <a:r>
              <a:rPr lang="cs-CZ" i="1" dirty="0" err="1" smtClean="0"/>
              <a:t>Sat</a:t>
            </a:r>
            <a:r>
              <a:rPr lang="cs-CZ" i="1" dirty="0" smtClean="0"/>
              <a:t>. 6 </a:t>
            </a:r>
            <a:r>
              <a:rPr lang="cs-CZ" dirty="0" smtClean="0"/>
              <a:t>(překlad EP)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522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710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88" y="476672"/>
            <a:ext cx="47584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9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04664"/>
            <a:ext cx="89725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3808" y="5407373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VENATIONES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454357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37"/>
            <a:ext cx="9160233" cy="687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88640"/>
            <a:ext cx="295232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4000" b="1" dirty="0" smtClean="0"/>
              <a:t>NAUMACHIA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447284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548680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Co se týče ostatních, někteří bojovali v souboji muže proti muži, jiní v pozemní či </a:t>
            </a:r>
            <a:r>
              <a:rPr lang="cs-CZ" sz="2000" b="1" dirty="0"/>
              <a:t>námořní bitvě</a:t>
            </a:r>
            <a:r>
              <a:rPr lang="cs-CZ" sz="2000" dirty="0"/>
              <a:t>. Titus totiž nechal vmžiku </a:t>
            </a:r>
            <a:r>
              <a:rPr lang="cs-CZ" sz="2000" b="1" dirty="0"/>
              <a:t>naplnit divadlo vodou</a:t>
            </a:r>
            <a:r>
              <a:rPr lang="cs-CZ" sz="2000" dirty="0"/>
              <a:t> a nahnat do něj býky a jiná </a:t>
            </a:r>
            <a:r>
              <a:rPr lang="cs-CZ" sz="2000" b="1" dirty="0"/>
              <a:t>domestikovaná zvířata</a:t>
            </a:r>
            <a:r>
              <a:rPr lang="cs-CZ" sz="2000" dirty="0"/>
              <a:t>, která byla vycvičena, aby se ve vodě chovala jako na pevné zemi. Spolu s nimi byly na zatopené jeviště dopraveny </a:t>
            </a:r>
            <a:r>
              <a:rPr lang="cs-CZ" sz="2000" b="1" dirty="0"/>
              <a:t>atrapy lodí</a:t>
            </a:r>
            <a:r>
              <a:rPr lang="cs-CZ" sz="2000" dirty="0"/>
              <a:t> s </a:t>
            </a:r>
            <a:r>
              <a:rPr lang="cs-CZ" sz="2000" b="1" dirty="0"/>
              <a:t>posádkami</a:t>
            </a:r>
            <a:r>
              <a:rPr lang="cs-CZ" sz="2000" dirty="0"/>
              <a:t>, které předvedly vodní bitvu mezi </a:t>
            </a:r>
            <a:r>
              <a:rPr lang="cs-CZ" sz="2000" dirty="0" err="1"/>
              <a:t>Korkyřany</a:t>
            </a:r>
            <a:r>
              <a:rPr lang="cs-CZ" sz="2000" dirty="0"/>
              <a:t> a Korinťany.</a:t>
            </a:r>
          </a:p>
          <a:p>
            <a:r>
              <a:rPr lang="cs-CZ" sz="2000" dirty="0"/>
              <a:t>Jiní zase inscenovali podobné představení za branami města v </a:t>
            </a:r>
            <a:r>
              <a:rPr lang="cs-CZ" sz="2000" dirty="0" err="1"/>
              <a:t>Gaiově</a:t>
            </a:r>
            <a:r>
              <a:rPr lang="cs-CZ" sz="2000" dirty="0"/>
              <a:t> a </a:t>
            </a:r>
            <a:r>
              <a:rPr lang="cs-CZ" sz="2000" dirty="0" err="1"/>
              <a:t>Luciově</a:t>
            </a:r>
            <a:r>
              <a:rPr lang="cs-CZ" sz="2000" dirty="0"/>
              <a:t> háji, který už kdysi Augustus nechal upravit pro vodní podívané, když v něm nechal vybudovat </a:t>
            </a:r>
            <a:r>
              <a:rPr lang="cs-CZ" sz="2000" b="1" dirty="0"/>
              <a:t>umělé jezero</a:t>
            </a:r>
            <a:r>
              <a:rPr lang="cs-CZ" sz="2000" dirty="0"/>
              <a:t>. První den se zde konalo představení gladiátorů a hon na divokou zvěř; jezero bylo pro ten účel </a:t>
            </a:r>
            <a:r>
              <a:rPr lang="cs-CZ" sz="2000" b="1" dirty="0"/>
              <a:t>překryto dřevěnými deskami</a:t>
            </a:r>
            <a:r>
              <a:rPr lang="cs-CZ" sz="2000" dirty="0"/>
              <a:t>, takže na jeho povrchu vzniklo jakési pódium, a kolem něj byly postaveny tribuny pro diváky. Druhý den se na tom samém místě odehrávaly závody koní a třetího dne proběhla námořní bitva, které se účastnilo tisíc mužů, a poté ještě bitva pozemní. „Athéňané“ porazili „</a:t>
            </a:r>
            <a:r>
              <a:rPr lang="cs-CZ" sz="2000" dirty="0" err="1"/>
              <a:t>Syrakusany</a:t>
            </a:r>
            <a:r>
              <a:rPr lang="cs-CZ" sz="2000" dirty="0"/>
              <a:t>“ (tak byly bojující strany pojmenovány), </a:t>
            </a:r>
            <a:r>
              <a:rPr lang="cs-CZ" sz="2000" b="1" dirty="0"/>
              <a:t>vylodili se na ostrůvku</a:t>
            </a:r>
            <a:r>
              <a:rPr lang="cs-CZ" sz="2000" dirty="0"/>
              <a:t> uprostřed jezera a </a:t>
            </a:r>
            <a:r>
              <a:rPr lang="cs-CZ" sz="2000" b="1" dirty="0"/>
              <a:t>provedli</a:t>
            </a:r>
            <a:r>
              <a:rPr lang="cs-CZ" sz="2000" dirty="0"/>
              <a:t> úspěšný </a:t>
            </a:r>
            <a:r>
              <a:rPr lang="cs-CZ" sz="2000" b="1" dirty="0"/>
              <a:t>útok</a:t>
            </a:r>
            <a:r>
              <a:rPr lang="cs-CZ" sz="2000" dirty="0"/>
              <a:t> na zeď, která byla vztyčena kolem pomníku.</a:t>
            </a:r>
          </a:p>
          <a:p>
            <a:r>
              <a:rPr lang="en-US" sz="2000" dirty="0" smtClean="0"/>
              <a:t> </a:t>
            </a:r>
            <a:endParaRPr lang="cs-CZ" sz="2000" dirty="0" smtClean="0"/>
          </a:p>
          <a:p>
            <a:endParaRPr lang="cs-CZ" dirty="0"/>
          </a:p>
          <a:p>
            <a:r>
              <a:rPr lang="cs-CZ" i="1" dirty="0" err="1" smtClean="0"/>
              <a:t>Dio</a:t>
            </a:r>
            <a:r>
              <a:rPr lang="cs-CZ" i="1" dirty="0" smtClean="0"/>
              <a:t> </a:t>
            </a:r>
            <a:r>
              <a:rPr lang="cs-CZ" i="1" dirty="0" err="1" smtClean="0"/>
              <a:t>Cassius</a:t>
            </a:r>
            <a:r>
              <a:rPr lang="cs-CZ" i="1" dirty="0" smtClean="0"/>
              <a:t>. </a:t>
            </a:r>
            <a:r>
              <a:rPr lang="cs-CZ" i="1" dirty="0" err="1" smtClean="0"/>
              <a:t>Historia</a:t>
            </a:r>
            <a:r>
              <a:rPr lang="cs-CZ" i="1" dirty="0" smtClean="0"/>
              <a:t> Romana, LXVI, 25 </a:t>
            </a:r>
            <a:r>
              <a:rPr lang="cs-CZ" dirty="0" smtClean="0"/>
              <a:t>(překlad EP)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7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67025"/>
            <a:ext cx="734377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88640"/>
            <a:ext cx="415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ZÁVODY V CIRKU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8506" y="834971"/>
            <a:ext cx="84249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000" dirty="0"/>
              <a:t>Není tam nic nového, nic rozmanitého, nic, co by nestačilo vidět jen jednou. Tím více se divím, že tolik tisíc mužů jako malí chlapci vždy znovu a znovu touží vidět běžet koně a lidi stojící na vozech. Kdyby je alespoň vábila rychlost koní nebo obratnost lidí, byl by k tomu nějaký důvod. Ale jsou nadšeni kusem barevné látky…</a:t>
            </a:r>
          </a:p>
          <a:p>
            <a:pPr algn="r"/>
            <a:r>
              <a:rPr lang="cs-CZ" i="1" dirty="0" err="1" smtClean="0"/>
              <a:t>Plinus</a:t>
            </a:r>
            <a:r>
              <a:rPr lang="cs-CZ" i="1" dirty="0" smtClean="0"/>
              <a:t>. Dopisy IX, 6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323613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80212"/>
            <a:ext cx="6753944" cy="57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04456" y="18864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TRIUMF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734116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03"/>
            <a:ext cx="9144001" cy="696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59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09750"/>
            <a:ext cx="5638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71600" y="47667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Ludi Romani 240 př. </a:t>
            </a:r>
            <a:r>
              <a:rPr lang="cs-CZ" sz="2800" dirty="0"/>
              <a:t>n</a:t>
            </a:r>
            <a:r>
              <a:rPr lang="cs-CZ" sz="2800" dirty="0" smtClean="0"/>
              <a:t>. l.: LIVIUS ANDRONICUS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67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2819400"/>
            <a:ext cx="6096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44500" cy="28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332656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TEATRALIZOVANÉ </a:t>
            </a:r>
          </a:p>
          <a:p>
            <a:r>
              <a:rPr lang="cs-CZ" sz="4000" dirty="0" smtClean="0"/>
              <a:t>HOSTINY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24844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8758" cy="686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95936" y="116632"/>
            <a:ext cx="187220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loutkáři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akrobati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vypravěči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zpěváci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hudebníci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„šašci“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trpaslíci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7541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99431172"/>
              </p:ext>
            </p:extLst>
          </p:nvPr>
        </p:nvGraphicFramePr>
        <p:xfrm>
          <a:off x="323528" y="260648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4499992" y="4725144"/>
            <a:ext cx="403244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DĚLENÍ PODLE TYPU</a:t>
            </a:r>
            <a:endParaRPr lang="cs-CZ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9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5104210"/>
              </p:ext>
            </p:extLst>
          </p:nvPr>
        </p:nvGraphicFramePr>
        <p:xfrm>
          <a:off x="323528" y="260648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>
            <a:hlinkClick r:id="rId7" action="ppaction://hlinksldjump"/>
          </p:cNvPr>
          <p:cNvSpPr txBox="1"/>
          <p:nvPr/>
        </p:nvSpPr>
        <p:spPr>
          <a:xfrm>
            <a:off x="5796136" y="332656"/>
            <a:ext cx="3096344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DĚLENÍ PODLE SLAVNOSTI</a:t>
            </a:r>
            <a:endParaRPr lang="cs-CZ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8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391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6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856</Words>
  <Application>Microsoft Office PowerPoint</Application>
  <PresentationFormat>Předvádění na obrazovce (4:3)</PresentationFormat>
  <Paragraphs>241</Paragraphs>
  <Slides>61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Motiv systému Office</vt:lpstr>
      <vt:lpstr>ŘÍMSKÉ DIVADLO</vt:lpstr>
      <vt:lpstr>Prezentace aplikace PowerPoint</vt:lpstr>
      <vt:lpstr>Prezentace aplikace PowerPoint</vt:lpstr>
      <vt:lpstr>Prezentace aplikace PowerPoint</vt:lpstr>
      <vt:lpstr>Římské divadlo za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MASKY - Tragédie</vt:lpstr>
      <vt:lpstr>MASKY - Komedie</vt:lpstr>
      <vt:lpstr>Prezentace aplikace PowerPoint</vt:lpstr>
      <vt:lpstr>Prezentace aplikace PowerPoint</vt:lpstr>
      <vt:lpstr>Prezentace aplikace PowerPoint</vt:lpstr>
      <vt:lpstr>Titus Maccius PLAUTUS</vt:lpstr>
      <vt:lpstr>Prezentace aplikace PowerPoint</vt:lpstr>
      <vt:lpstr>Prezentace aplikace PowerPoint</vt:lpstr>
      <vt:lpstr>Prezentace aplikace PowerPoint</vt:lpstr>
      <vt:lpstr>Prezentace aplikace PowerPoint</vt:lpstr>
      <vt:lpstr>Drama za císařství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Nové divadelní žánry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DIVADLO</dc:title>
  <dc:creator>Eliška</dc:creator>
  <cp:lastModifiedBy>Gita Havlíčková</cp:lastModifiedBy>
  <cp:revision>89</cp:revision>
  <dcterms:created xsi:type="dcterms:W3CDTF">2013-12-01T18:37:04Z</dcterms:created>
  <dcterms:modified xsi:type="dcterms:W3CDTF">2015-10-12T18:34:31Z</dcterms:modified>
</cp:coreProperties>
</file>