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4" d="100"/>
          <a:sy n="84" d="100"/>
        </p:scale>
        <p:origin x="-111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432C8-69A7-458B-9684-2BFA64B31948}" type="datetime2">
              <a:rPr lang="en-US" smtClean="0"/>
              <a:t>Monday, September 21,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057FC-95B6-4D89-AFDA-ABA33EE921E5}" type="datetime2">
              <a:rPr lang="en-US" smtClean="0"/>
              <a:t>Monday, September 21,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549AC-EB31-477F-92A9-B1988E232878}" type="datetime2">
              <a:rPr lang="en-US" smtClean="0"/>
              <a:t>Monday, September 21,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6A3A3-94A6-4E5B-AF39-173ACA3E61CC}" type="datetime2">
              <a:rPr lang="en-US" smtClean="0"/>
              <a:t>Monday, September 21,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3D019-A32C-4EAD-B8E6-DBDA699692FD}" type="datetime2">
              <a:rPr lang="en-US" smtClean="0"/>
              <a:t>Monday, September 21,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BA98F-560C-4997-81C4-81D4D9187EAB}" type="datetime2">
              <a:rPr lang="en-US" smtClean="0"/>
              <a:t>Monday, September 21, 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972B2-CA5C-437D-87D0-8081271A9E4B}" type="datetime2">
              <a:rPr lang="en-US" smtClean="0"/>
              <a:t>Monday, September 21, 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D4847-11EF-4466-A8AD-85CDB7B49118}" type="datetime2">
              <a:rPr lang="en-US" smtClean="0"/>
              <a:t>Monday, September 21, 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8457A-3AB9-4880-8A0C-9F8524491207}" type="datetime2">
              <a:rPr lang="en-US" smtClean="0"/>
              <a:t>Monday, September 21, 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976D3-5B7F-4300-ABED-C91F1B2AE209}" type="datetime2">
              <a:rPr lang="en-US" smtClean="0"/>
              <a:t>Monday, September 21, 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C1E59-17DD-41CE-97CA-624A472382D4}" type="datetime2">
              <a:rPr lang="en-US" smtClean="0"/>
              <a:t>Monday, September 21, 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A80CB818-7379-467D-8E76-EF9D9074A26C}" type="datetime2">
              <a:rPr lang="en-US" smtClean="0"/>
              <a:t>Monday, September 21, 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0CFEC368-1D7A-4F81-ABF6-AE0E36BAF64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430901@mail.muni.cz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History of communism in </a:t>
            </a:r>
            <a:r>
              <a:rPr lang="en-US" dirty="0" err="1" smtClean="0"/>
              <a:t>asia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3200" dirty="0" smtClean="0"/>
              <a:t>kscb055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Mgr. Denisa Hilbertova, M.A.</a:t>
            </a:r>
          </a:p>
          <a:p>
            <a:r>
              <a:rPr lang="en-US" dirty="0" smtClean="0">
                <a:hlinkClick r:id="rId2"/>
              </a:rPr>
              <a:t>430901@mail.muni.cz</a:t>
            </a:r>
            <a:endParaRPr lang="en-US" dirty="0" smtClean="0"/>
          </a:p>
          <a:p>
            <a:r>
              <a:rPr lang="en-US" dirty="0" smtClean="0"/>
              <a:t>Consultation hours: Monday 2:30pm – 3.30pm </a:t>
            </a:r>
            <a:r>
              <a:rPr lang="en-US" dirty="0" err="1" smtClean="0"/>
              <a:t>Joštova</a:t>
            </a:r>
            <a:r>
              <a:rPr lang="en-US" dirty="0" smtClean="0"/>
              <a:t> S112 or write an email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6249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Course requirements and Evaluation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 smtClean="0"/>
              <a:t>Class attendance </a:t>
            </a:r>
            <a:r>
              <a:rPr lang="en-US" dirty="0" smtClean="0"/>
              <a:t>(3 allowed absences)</a:t>
            </a:r>
          </a:p>
          <a:p>
            <a:r>
              <a:rPr lang="en-US" dirty="0" smtClean="0"/>
              <a:t>C</a:t>
            </a:r>
            <a:r>
              <a:rPr lang="en-US" u="sng" dirty="0" smtClean="0"/>
              <a:t>lass participation </a:t>
            </a:r>
            <a:r>
              <a:rPr lang="en-US" dirty="0" smtClean="0"/>
              <a:t>(20% of your grade) and </a:t>
            </a:r>
            <a:r>
              <a:rPr lang="en-US" u="sng" dirty="0" smtClean="0"/>
              <a:t>group presentation</a:t>
            </a:r>
            <a:r>
              <a:rPr lang="en-US" dirty="0" smtClean="0"/>
              <a:t>(40</a:t>
            </a:r>
            <a:r>
              <a:rPr lang="en-US" dirty="0"/>
              <a:t>% of your grade) </a:t>
            </a:r>
            <a:endParaRPr lang="en-US" dirty="0" smtClean="0"/>
          </a:p>
          <a:p>
            <a:r>
              <a:rPr lang="en-US" u="sng" dirty="0" smtClean="0"/>
              <a:t>Term paper </a:t>
            </a:r>
            <a:r>
              <a:rPr lang="en-US" dirty="0" smtClean="0"/>
              <a:t>(40</a:t>
            </a:r>
            <a:r>
              <a:rPr lang="en-US" dirty="0"/>
              <a:t>% of your grade) </a:t>
            </a:r>
            <a:r>
              <a:rPr lang="cs-CZ" dirty="0" smtClean="0"/>
              <a:t>2000 </a:t>
            </a:r>
            <a:r>
              <a:rPr lang="cs-CZ" dirty="0" err="1" smtClean="0"/>
              <a:t>words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b="1" dirty="0" smtClean="0"/>
              <a:t>At least </a:t>
            </a:r>
            <a:r>
              <a:rPr lang="cs-CZ" b="1" dirty="0" err="1" smtClean="0"/>
              <a:t>score</a:t>
            </a:r>
            <a:r>
              <a:rPr lang="cs-CZ" b="1" dirty="0" smtClean="0"/>
              <a:t> </a:t>
            </a:r>
            <a:r>
              <a:rPr lang="cs-CZ" b="1" dirty="0" err="1" smtClean="0"/>
              <a:t>of</a:t>
            </a:r>
            <a:r>
              <a:rPr lang="cs-CZ" b="1" dirty="0" smtClean="0"/>
              <a:t> 70% </a:t>
            </a:r>
            <a:r>
              <a:rPr lang="cs-CZ" b="1" dirty="0" err="1" smtClean="0"/>
              <a:t>is</a:t>
            </a:r>
            <a:r>
              <a:rPr lang="cs-CZ" b="1" dirty="0" smtClean="0"/>
              <a:t> </a:t>
            </a:r>
            <a:r>
              <a:rPr lang="cs-CZ" b="1" dirty="0" err="1" smtClean="0"/>
              <a:t>required</a:t>
            </a:r>
            <a:r>
              <a:rPr lang="cs-CZ" b="1" dirty="0" smtClean="0"/>
              <a:t> to </a:t>
            </a:r>
            <a:r>
              <a:rPr lang="cs-CZ" b="1" dirty="0" err="1" smtClean="0"/>
              <a:t>successfully</a:t>
            </a:r>
            <a:r>
              <a:rPr lang="cs-CZ" b="1" dirty="0" smtClean="0"/>
              <a:t> </a:t>
            </a:r>
            <a:r>
              <a:rPr lang="cs-CZ" b="1" dirty="0" err="1" smtClean="0"/>
              <a:t>pass</a:t>
            </a:r>
            <a:r>
              <a:rPr lang="cs-CZ" b="1" dirty="0" smtClean="0"/>
              <a:t> </a:t>
            </a:r>
            <a:r>
              <a:rPr lang="cs-CZ" b="1" dirty="0" err="1" smtClean="0"/>
              <a:t>the</a:t>
            </a:r>
            <a:r>
              <a:rPr lang="cs-CZ" b="1" dirty="0" smtClean="0"/>
              <a:t> </a:t>
            </a:r>
            <a:r>
              <a:rPr lang="cs-CZ" b="1" dirty="0" err="1" smtClean="0"/>
              <a:t>course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135829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Deadlines: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21.9. choose your partner for group presentation and select the topic</a:t>
            </a:r>
          </a:p>
          <a:p>
            <a:r>
              <a:rPr lang="en-US" dirty="0" smtClean="0"/>
              <a:t>2.11. Term paper topic</a:t>
            </a:r>
          </a:p>
          <a:p>
            <a:r>
              <a:rPr lang="en-US" i="1" dirty="0" smtClean="0"/>
              <a:t>30.11. Preliminary draft (optional)</a:t>
            </a:r>
          </a:p>
          <a:p>
            <a:r>
              <a:rPr lang="en-US" dirty="0" smtClean="0"/>
              <a:t>14.12. Term paper deadline (electronic and hard copy version)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5988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Clarity.thmx</Template>
  <TotalTime>17</TotalTime>
  <Words>116</Words>
  <Application>Microsoft Office PowerPoint</Application>
  <PresentationFormat>Předvádění na obrazovce (4:3)</PresentationFormat>
  <Paragraphs>16</Paragraphs>
  <Slides>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4" baseType="lpstr">
      <vt:lpstr>Clarity</vt:lpstr>
      <vt:lpstr>History of communism in asia kscb055</vt:lpstr>
      <vt:lpstr>Course requirements and Evaluation</vt:lpstr>
      <vt:lpstr>Deadlines:</vt:lpstr>
    </vt:vector>
  </TitlesOfParts>
  <Company>denisa.hilbertova@gmail.com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History of communism in asia kscb055</dc:title>
  <dc:creator>Denisa Hilbertova</dc:creator>
  <cp:lastModifiedBy>Denisa Hilbertová</cp:lastModifiedBy>
  <cp:revision>3</cp:revision>
  <dcterms:created xsi:type="dcterms:W3CDTF">2015-09-21T08:06:00Z</dcterms:created>
  <dcterms:modified xsi:type="dcterms:W3CDTF">2015-09-21T12:36:15Z</dcterms:modified>
</cp:coreProperties>
</file>