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58" r:id="rId8"/>
    <p:sldId id="260" r:id="rId9"/>
    <p:sldId id="259" r:id="rId10"/>
    <p:sldId id="25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7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27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1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07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2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2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6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3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8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15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BAB9-9BB6-4DEC-B19A-108F3B09BA58}" type="datetimeFigureOut">
              <a:rPr lang="cs-CZ" smtClean="0"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7AAB9A-90A7-4B5A-BCB4-1E2CDBD99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Familia</a:t>
            </a:r>
            <a:r>
              <a:rPr lang="cs-CZ" dirty="0" smtClean="0">
                <a:solidFill>
                  <a:srgbClr val="C00000"/>
                </a:solidFill>
              </a:rPr>
              <a:t> Romana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Capitulum</a:t>
            </a:r>
            <a:r>
              <a:rPr lang="cs-CZ" dirty="0" smtClean="0"/>
              <a:t> </a:t>
            </a:r>
            <a:r>
              <a:rPr lang="cs-CZ" dirty="0" err="1" smtClean="0"/>
              <a:t>secundum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3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4797" y="513347"/>
            <a:ext cx="894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rgbClr val="C00000"/>
                </a:solidFill>
              </a:rPr>
              <a:t>Scribite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sententias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paucas</a:t>
            </a:r>
            <a:r>
              <a:rPr lang="cs-CZ" sz="3200" i="1" dirty="0" smtClean="0">
                <a:solidFill>
                  <a:srgbClr val="C00000"/>
                </a:solidFill>
              </a:rPr>
              <a:t> de </a:t>
            </a:r>
            <a:r>
              <a:rPr lang="cs-CZ" sz="3200" i="1" dirty="0" err="1" smtClean="0">
                <a:solidFill>
                  <a:srgbClr val="C00000"/>
                </a:solidFill>
              </a:rPr>
              <a:t>familia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vestra</a:t>
            </a:r>
            <a:r>
              <a:rPr lang="cs-CZ" sz="32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cs-CZ" sz="3200" dirty="0" smtClean="0"/>
              <a:t>(Napište několik málo vět o Vaší rodině!)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535" y="1768808"/>
            <a:ext cx="7877707" cy="45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capitulumii-121102101214-phpapp02/95/capitulum-ii-7-638.jpg?cb=1351851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38" y="2235602"/>
            <a:ext cx="6156762" cy="46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lidesharecdn.com/capitulumii-121102101214-phpapp02/95/capitulum-ii-2-638.jpg?cb=1351851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12" y="1347537"/>
            <a:ext cx="5635625" cy="4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capitulumii-121102101214-phpapp02/95/capitulum-ii-3-638.jpg?cb=1351851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142348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ulius pater puellae est.Iulius pater Iuliae est.                  Aemilia mater puellae est.                  Aemilia mat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42348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ulius dominus servi est.Iulius dominus servorum es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304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emilia domina servi est.Aemilia domina servorum est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010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ulius dominus ancillae est.Iulius dominus ancillarum es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754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pitulum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144754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-romans.co.uk/g5/46.family_m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54" y="1812841"/>
            <a:ext cx="3790522" cy="35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353552" y="1620253"/>
            <a:ext cx="598404" cy="657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855495" y="1042737"/>
            <a:ext cx="49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?</a:t>
            </a:r>
            <a:endParaRPr lang="cs-CZ" sz="2800" dirty="0">
              <a:solidFill>
                <a:srgbClr val="C0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170535" y="1868989"/>
            <a:ext cx="297400" cy="8983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7283116" y="2430462"/>
            <a:ext cx="930441" cy="481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349884" y="1304347"/>
            <a:ext cx="396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270485" y="2093313"/>
            <a:ext cx="396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4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entenary.edu/academics/religion/dotto/rel332/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81" y="1634039"/>
            <a:ext cx="5106236" cy="33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84168" y="673768"/>
            <a:ext cx="3657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Quis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pater </a:t>
            </a:r>
            <a:r>
              <a:rPr lang="cs-CZ" dirty="0" err="1" smtClean="0"/>
              <a:t>familias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Quot</a:t>
            </a:r>
            <a:r>
              <a:rPr lang="cs-CZ" dirty="0" smtClean="0"/>
              <a:t> </a:t>
            </a:r>
            <a:r>
              <a:rPr lang="cs-CZ" dirty="0" err="1" smtClean="0"/>
              <a:t>liberi</a:t>
            </a:r>
            <a:r>
              <a:rPr lang="cs-CZ" dirty="0" smtClean="0"/>
              <a:t> in </a:t>
            </a:r>
            <a:r>
              <a:rPr lang="cs-CZ" dirty="0" err="1" smtClean="0"/>
              <a:t>familia</a:t>
            </a:r>
            <a:r>
              <a:rPr lang="cs-CZ" dirty="0" smtClean="0"/>
              <a:t> </a:t>
            </a:r>
            <a:r>
              <a:rPr lang="cs-CZ" dirty="0" err="1" smtClean="0"/>
              <a:t>sunt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Num</a:t>
            </a:r>
            <a:r>
              <a:rPr lang="cs-CZ" dirty="0" smtClean="0"/>
              <a:t> </a:t>
            </a:r>
            <a:r>
              <a:rPr lang="cs-CZ" dirty="0" err="1" smtClean="0"/>
              <a:t>Aemilia</a:t>
            </a:r>
            <a:r>
              <a:rPr lang="cs-CZ" dirty="0" smtClean="0"/>
              <a:t> </a:t>
            </a:r>
            <a:r>
              <a:rPr lang="cs-CZ" dirty="0" err="1" smtClean="0"/>
              <a:t>ancilla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Estne</a:t>
            </a:r>
            <a:r>
              <a:rPr lang="cs-CZ" dirty="0" smtClean="0"/>
              <a:t> </a:t>
            </a:r>
            <a:r>
              <a:rPr lang="cs-CZ" dirty="0" err="1" smtClean="0"/>
              <a:t>Iulia</a:t>
            </a:r>
            <a:r>
              <a:rPr lang="cs-CZ" dirty="0" smtClean="0"/>
              <a:t> </a:t>
            </a:r>
            <a:r>
              <a:rPr lang="cs-CZ" dirty="0" err="1" smtClean="0"/>
              <a:t>parva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Nonne</a:t>
            </a:r>
            <a:r>
              <a:rPr lang="cs-CZ" dirty="0" smtClean="0"/>
              <a:t> Marcus et </a:t>
            </a:r>
            <a:r>
              <a:rPr lang="cs-CZ" dirty="0" err="1" smtClean="0"/>
              <a:t>Quintus</a:t>
            </a:r>
            <a:r>
              <a:rPr lang="cs-CZ" dirty="0" smtClean="0"/>
              <a:t> </a:t>
            </a:r>
            <a:r>
              <a:rPr lang="cs-CZ" dirty="0" err="1" smtClean="0"/>
              <a:t>filii</a:t>
            </a:r>
            <a:r>
              <a:rPr lang="cs-CZ" dirty="0" smtClean="0"/>
              <a:t> </a:t>
            </a:r>
            <a:r>
              <a:rPr lang="cs-CZ" dirty="0" err="1" smtClean="0"/>
              <a:t>Aemiliae</a:t>
            </a:r>
            <a:r>
              <a:rPr lang="cs-CZ" dirty="0" smtClean="0"/>
              <a:t> </a:t>
            </a:r>
            <a:r>
              <a:rPr lang="cs-CZ" dirty="0" err="1" smtClean="0"/>
              <a:t>sunt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Quae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filia</a:t>
            </a:r>
            <a:r>
              <a:rPr lang="cs-CZ" dirty="0" smtClean="0"/>
              <a:t> </a:t>
            </a:r>
            <a:r>
              <a:rPr lang="cs-CZ" dirty="0" err="1" smtClean="0"/>
              <a:t>Iulii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Suntne</a:t>
            </a:r>
            <a:r>
              <a:rPr lang="cs-CZ" dirty="0" smtClean="0"/>
              <a:t> </a:t>
            </a:r>
            <a:r>
              <a:rPr lang="cs-CZ" dirty="0" err="1" smtClean="0"/>
              <a:t>etiam</a:t>
            </a:r>
            <a:r>
              <a:rPr lang="cs-CZ" dirty="0" smtClean="0"/>
              <a:t> servi in </a:t>
            </a:r>
            <a:r>
              <a:rPr lang="cs-CZ" dirty="0" err="1" smtClean="0"/>
              <a:t>familia</a:t>
            </a:r>
            <a:r>
              <a:rPr lang="cs-CZ" dirty="0" smtClean="0"/>
              <a:t> Romana?</a:t>
            </a:r>
          </a:p>
          <a:p>
            <a:endParaRPr lang="cs-CZ" dirty="0"/>
          </a:p>
          <a:p>
            <a:r>
              <a:rPr lang="cs-CZ" dirty="0" err="1" smtClean="0"/>
              <a:t>Num</a:t>
            </a:r>
            <a:r>
              <a:rPr lang="cs-CZ" dirty="0" smtClean="0"/>
              <a:t> </a:t>
            </a:r>
            <a:r>
              <a:rPr lang="cs-CZ" dirty="0" err="1" smtClean="0"/>
              <a:t>familia</a:t>
            </a:r>
            <a:r>
              <a:rPr lang="cs-CZ" dirty="0" smtClean="0"/>
              <a:t> Romana </a:t>
            </a:r>
            <a:r>
              <a:rPr lang="cs-CZ" dirty="0" err="1" smtClean="0"/>
              <a:t>parva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Cuius</a:t>
            </a:r>
            <a:r>
              <a:rPr lang="cs-CZ" dirty="0" smtClean="0"/>
              <a:t> </a:t>
            </a:r>
            <a:r>
              <a:rPr lang="cs-CZ" dirty="0" err="1" smtClean="0"/>
              <a:t>femina</a:t>
            </a:r>
            <a:r>
              <a:rPr lang="cs-CZ" dirty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Aemilia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1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0673" y="417095"/>
            <a:ext cx="98819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rgbClr val="C00000"/>
                </a:solidFill>
              </a:rPr>
              <a:t>Colloquium</a:t>
            </a:r>
            <a:r>
              <a:rPr lang="cs-CZ" sz="3600" i="1" dirty="0" smtClean="0">
                <a:solidFill>
                  <a:srgbClr val="C00000"/>
                </a:solidFill>
              </a:rPr>
              <a:t> de </a:t>
            </a:r>
            <a:r>
              <a:rPr lang="cs-CZ" sz="3600" i="1" dirty="0" err="1" smtClean="0">
                <a:solidFill>
                  <a:srgbClr val="C00000"/>
                </a:solidFill>
              </a:rPr>
              <a:t>familia</a:t>
            </a:r>
            <a:r>
              <a:rPr lang="cs-CZ" sz="3600" i="1" dirty="0" smtClean="0">
                <a:solidFill>
                  <a:srgbClr val="C00000"/>
                </a:solidFill>
              </a:rPr>
              <a:t> </a:t>
            </a:r>
            <a:r>
              <a:rPr lang="cs-CZ" sz="3600" dirty="0" smtClean="0"/>
              <a:t>(Rozhovor o rodině)</a:t>
            </a:r>
          </a:p>
          <a:p>
            <a:r>
              <a:rPr lang="cs-CZ" sz="2400" i="1" dirty="0" err="1" smtClean="0"/>
              <a:t>Personae</a:t>
            </a:r>
            <a:r>
              <a:rPr lang="cs-CZ" sz="2400" i="1" dirty="0" smtClean="0"/>
              <a:t>: Delia (</a:t>
            </a:r>
            <a:r>
              <a:rPr lang="cs-CZ" sz="2400" i="1" dirty="0" err="1" smtClean="0"/>
              <a:t>ancilla</a:t>
            </a:r>
            <a:r>
              <a:rPr lang="cs-CZ" sz="2400" i="1" dirty="0" smtClean="0"/>
              <a:t>), </a:t>
            </a:r>
            <a:r>
              <a:rPr lang="cs-CZ" sz="2400" i="1" dirty="0" err="1" smtClean="0"/>
              <a:t>Libanus</a:t>
            </a:r>
            <a:r>
              <a:rPr lang="cs-CZ" sz="2400" i="1" dirty="0" smtClean="0"/>
              <a:t> (servus)</a:t>
            </a:r>
          </a:p>
          <a:p>
            <a:endParaRPr lang="cs-CZ" sz="2400" i="1" dirty="0"/>
          </a:p>
          <a:p>
            <a:r>
              <a:rPr lang="cs-CZ" sz="2400" i="1" dirty="0" smtClean="0"/>
              <a:t>L: </a:t>
            </a:r>
            <a:r>
              <a:rPr lang="cs-CZ" sz="2400" b="1" i="1" dirty="0" err="1" smtClean="0"/>
              <a:t>Quae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est</a:t>
            </a:r>
            <a:r>
              <a:rPr lang="cs-CZ" sz="2400" i="1" dirty="0" smtClean="0"/>
              <a:t> domina </a:t>
            </a:r>
            <a:r>
              <a:rPr lang="cs-CZ" sz="2400" i="1" dirty="0" err="1" smtClean="0"/>
              <a:t>tua</a:t>
            </a:r>
            <a:r>
              <a:rPr lang="cs-CZ" sz="2400" i="1" dirty="0" smtClean="0"/>
              <a:t>, Delia?</a:t>
            </a:r>
          </a:p>
          <a:p>
            <a:r>
              <a:rPr lang="cs-CZ" sz="2400" i="1" dirty="0" smtClean="0"/>
              <a:t>D: Domina ____ </a:t>
            </a:r>
            <a:r>
              <a:rPr lang="cs-CZ" sz="2400" i="1" dirty="0" err="1" smtClean="0"/>
              <a:t>est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Aemilia</a:t>
            </a:r>
            <a:r>
              <a:rPr lang="cs-CZ" sz="2400" i="1" dirty="0" smtClean="0"/>
              <a:t>. </a:t>
            </a:r>
            <a:r>
              <a:rPr lang="cs-CZ" sz="2400" i="1" dirty="0" err="1" smtClean="0"/>
              <a:t>Iulius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dominus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meus</a:t>
            </a:r>
            <a:r>
              <a:rPr lang="cs-CZ" sz="2400" i="1" dirty="0" smtClean="0"/>
              <a:t> </a:t>
            </a:r>
            <a:r>
              <a:rPr lang="cs-CZ" sz="2400" b="1" i="1" dirty="0" err="1" smtClean="0"/>
              <a:t>quoque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est</a:t>
            </a:r>
            <a:r>
              <a:rPr lang="cs-CZ" sz="2400" i="1" dirty="0" smtClean="0"/>
              <a:t>. _____ </a:t>
            </a:r>
            <a:r>
              <a:rPr lang="cs-CZ" sz="2400" i="1" dirty="0" err="1" smtClean="0"/>
              <a:t>est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dominus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tuus</a:t>
            </a:r>
            <a:r>
              <a:rPr lang="cs-CZ" sz="2400" i="1" dirty="0" smtClean="0"/>
              <a:t>?</a:t>
            </a:r>
          </a:p>
          <a:p>
            <a:r>
              <a:rPr lang="cs-CZ" sz="2400" i="1" dirty="0" smtClean="0"/>
              <a:t>L: </a:t>
            </a:r>
            <a:r>
              <a:rPr lang="cs-CZ" sz="2400" i="1" dirty="0" err="1" smtClean="0"/>
              <a:t>Dominus</a:t>
            </a:r>
            <a:r>
              <a:rPr lang="cs-CZ" sz="2400" i="1" dirty="0" smtClean="0"/>
              <a:t> ____ </a:t>
            </a:r>
            <a:r>
              <a:rPr lang="cs-CZ" sz="2400" i="1" dirty="0" err="1" smtClean="0"/>
              <a:t>est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Cornelius</a:t>
            </a:r>
            <a:r>
              <a:rPr lang="cs-CZ" sz="2400" i="1" dirty="0" smtClean="0"/>
              <a:t>, et Fabia </a:t>
            </a:r>
            <a:r>
              <a:rPr lang="cs-CZ" sz="2400" b="1" i="1" dirty="0" err="1" smtClean="0"/>
              <a:t>etiam</a:t>
            </a:r>
            <a:r>
              <a:rPr lang="cs-CZ" sz="2400" i="1" dirty="0" smtClean="0"/>
              <a:t> domina mea ____.</a:t>
            </a:r>
          </a:p>
          <a:p>
            <a:r>
              <a:rPr lang="cs-CZ" sz="2400" i="1" dirty="0" err="1" smtClean="0"/>
              <a:t>Est</a:t>
            </a:r>
            <a:r>
              <a:rPr lang="cs-CZ" sz="2400" b="1" i="1" dirty="0" err="1" smtClean="0"/>
              <a:t>ne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magna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familia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Iulii</a:t>
            </a:r>
            <a:r>
              <a:rPr lang="cs-CZ" sz="2400" i="1" dirty="0" smtClean="0"/>
              <a:t>?</a:t>
            </a:r>
          </a:p>
          <a:p>
            <a:r>
              <a:rPr lang="cs-CZ" sz="2400" i="1" dirty="0" smtClean="0"/>
              <a:t>D: </a:t>
            </a:r>
            <a:r>
              <a:rPr lang="cs-CZ" sz="2400" b="1" i="1" dirty="0" err="1" smtClean="0"/>
              <a:t>Ita</a:t>
            </a:r>
            <a:r>
              <a:rPr lang="cs-CZ" sz="2400" i="1" dirty="0" smtClean="0"/>
              <a:t>.</a:t>
            </a:r>
          </a:p>
          <a:p>
            <a:r>
              <a:rPr lang="cs-CZ" sz="2400" i="1" dirty="0" smtClean="0"/>
              <a:t>L: </a:t>
            </a:r>
            <a:r>
              <a:rPr lang="cs-CZ" sz="2400" b="1" i="1" dirty="0" err="1" smtClean="0"/>
              <a:t>Quot</a:t>
            </a:r>
            <a:r>
              <a:rPr lang="cs-CZ" sz="2400" i="1" dirty="0" smtClean="0"/>
              <a:t> servi ____ in </a:t>
            </a:r>
            <a:r>
              <a:rPr lang="cs-CZ" sz="2400" i="1" dirty="0" err="1" smtClean="0"/>
              <a:t>familia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tua</a:t>
            </a:r>
            <a:r>
              <a:rPr lang="cs-CZ" sz="2400" i="1" dirty="0" smtClean="0"/>
              <a:t>?</a:t>
            </a:r>
          </a:p>
          <a:p>
            <a:r>
              <a:rPr lang="cs-CZ" sz="2400" i="1" dirty="0" smtClean="0"/>
              <a:t>D: </a:t>
            </a:r>
            <a:r>
              <a:rPr lang="cs-CZ" sz="2400" i="1" dirty="0" err="1" smtClean="0"/>
              <a:t>Centum</a:t>
            </a:r>
            <a:r>
              <a:rPr lang="cs-CZ" sz="2400" i="1" dirty="0" smtClean="0"/>
              <a:t> servi </a:t>
            </a:r>
            <a:r>
              <a:rPr lang="cs-CZ" sz="2400" i="1" dirty="0" err="1" smtClean="0"/>
              <a:t>ancillae</a:t>
            </a:r>
            <a:r>
              <a:rPr lang="cs-CZ" sz="2400" b="1" i="1" dirty="0" err="1" smtClean="0"/>
              <a:t>que</a:t>
            </a:r>
            <a:r>
              <a:rPr lang="cs-CZ" sz="2400" i="1" dirty="0" smtClean="0"/>
              <a:t>.</a:t>
            </a:r>
          </a:p>
          <a:p>
            <a:r>
              <a:rPr lang="cs-CZ" sz="2400" i="1" dirty="0" smtClean="0"/>
              <a:t>L: </a:t>
            </a:r>
            <a:r>
              <a:rPr lang="cs-CZ" sz="2400" i="1" dirty="0" err="1" smtClean="0"/>
              <a:t>Liberi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quot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sunt</a:t>
            </a:r>
            <a:r>
              <a:rPr lang="cs-CZ" sz="2400" i="1" dirty="0" smtClean="0"/>
              <a:t>?</a:t>
            </a:r>
          </a:p>
          <a:p>
            <a:r>
              <a:rPr lang="cs-CZ" sz="2400" i="1" dirty="0" smtClean="0"/>
              <a:t>D: Duo </a:t>
            </a:r>
            <a:r>
              <a:rPr lang="cs-CZ" sz="2400" i="1" dirty="0" err="1" smtClean="0"/>
              <a:t>filii</a:t>
            </a:r>
            <a:r>
              <a:rPr lang="cs-CZ" sz="2400" i="1" dirty="0" smtClean="0"/>
              <a:t> et una </a:t>
            </a:r>
            <a:r>
              <a:rPr lang="cs-CZ" sz="2400" i="1" dirty="0" err="1" smtClean="0"/>
              <a:t>filia</a:t>
            </a:r>
            <a:r>
              <a:rPr lang="cs-CZ" sz="2400" i="1" dirty="0" smtClean="0"/>
              <a:t>. In </a:t>
            </a:r>
            <a:r>
              <a:rPr lang="cs-CZ" sz="2400" i="1" dirty="0" err="1" smtClean="0"/>
              <a:t>familia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Iulii</a:t>
            </a:r>
            <a:r>
              <a:rPr lang="cs-CZ" sz="2400" i="1" dirty="0" smtClean="0"/>
              <a:t> ___ </a:t>
            </a:r>
            <a:r>
              <a:rPr lang="cs-CZ" sz="2400" i="1" dirty="0" err="1" smtClean="0"/>
              <a:t>liberi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sunt</a:t>
            </a:r>
            <a:r>
              <a:rPr lang="cs-CZ" sz="2400" i="1" dirty="0" smtClean="0"/>
              <a:t>. ____ servi et </a:t>
            </a:r>
            <a:r>
              <a:rPr lang="cs-CZ" sz="2400" i="1" dirty="0" err="1" smtClean="0"/>
              <a:t>ancillae</a:t>
            </a:r>
            <a:r>
              <a:rPr lang="cs-CZ" sz="2400" i="1" dirty="0" smtClean="0"/>
              <a:t> in </a:t>
            </a:r>
            <a:r>
              <a:rPr lang="cs-CZ" sz="2400" i="1" dirty="0" err="1" smtClean="0"/>
              <a:t>familia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tua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sunt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Libane</a:t>
            </a:r>
            <a:r>
              <a:rPr lang="cs-CZ" sz="2400" i="1" dirty="0" smtClean="0"/>
              <a:t>?</a:t>
            </a:r>
          </a:p>
          <a:p>
            <a:r>
              <a:rPr lang="cs-CZ" sz="2400" i="1" dirty="0" smtClean="0"/>
              <a:t>L: Decem servi </a:t>
            </a:r>
            <a:r>
              <a:rPr lang="cs-CZ" sz="2400" i="1" dirty="0" err="1" smtClean="0"/>
              <a:t>decemque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ancillae</a:t>
            </a:r>
            <a:r>
              <a:rPr lang="cs-CZ" sz="2400" i="1" dirty="0" smtClean="0"/>
              <a:t>.</a:t>
            </a:r>
          </a:p>
          <a:p>
            <a:r>
              <a:rPr lang="cs-CZ" sz="2400" i="1" dirty="0" smtClean="0"/>
              <a:t>D: Non </a:t>
            </a:r>
            <a:r>
              <a:rPr lang="cs-CZ" sz="2400" i="1" dirty="0" err="1" smtClean="0"/>
              <a:t>magna</a:t>
            </a:r>
            <a:r>
              <a:rPr lang="cs-CZ" sz="2400" i="1" dirty="0" smtClean="0"/>
              <a:t>, sed ______ </a:t>
            </a:r>
            <a:r>
              <a:rPr lang="cs-CZ" sz="2400" i="1" dirty="0" err="1" smtClean="0"/>
              <a:t>est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familia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tua</a:t>
            </a:r>
            <a:r>
              <a:rPr lang="cs-CZ" sz="2400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3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15" y="367210"/>
            <a:ext cx="5805460" cy="545282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860632" y="866274"/>
            <a:ext cx="39784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rgbClr val="C00000"/>
                </a:solidFill>
              </a:rPr>
              <a:t>Describite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familiam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err="1" smtClean="0">
                <a:solidFill>
                  <a:srgbClr val="C00000"/>
                </a:solidFill>
              </a:rPr>
              <a:t>divinam</a:t>
            </a:r>
            <a:r>
              <a:rPr lang="cs-CZ" sz="3200" i="1" dirty="0" smtClean="0">
                <a:solidFill>
                  <a:srgbClr val="C00000"/>
                </a:solidFill>
              </a:rPr>
              <a:t>!</a:t>
            </a:r>
          </a:p>
          <a:p>
            <a:endParaRPr lang="cs-CZ" sz="2800" dirty="0"/>
          </a:p>
          <a:p>
            <a:r>
              <a:rPr lang="cs-CZ" sz="2800" dirty="0" smtClean="0"/>
              <a:t>(Popište božskou rodinu!)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96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215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Familia Romana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 Romana</dc:title>
  <dc:creator>Natália Gachallová</dc:creator>
  <cp:lastModifiedBy>Natália Gachallová</cp:lastModifiedBy>
  <cp:revision>7</cp:revision>
  <dcterms:created xsi:type="dcterms:W3CDTF">2015-09-16T14:36:20Z</dcterms:created>
  <dcterms:modified xsi:type="dcterms:W3CDTF">2015-09-16T15:25:01Z</dcterms:modified>
</cp:coreProperties>
</file>