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de-DE" b="1" dirty="0" smtClean="0"/>
              <a:t>Ergänzen</a:t>
            </a:r>
            <a:r>
              <a:rPr lang="cs-CZ" b="1" dirty="0" smtClean="0"/>
              <a:t> </a:t>
            </a:r>
            <a:r>
              <a:rPr lang="de-DE" b="1" dirty="0" smtClean="0"/>
              <a:t>Sie die Sätze: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3200" b="1" dirty="0" smtClean="0"/>
              <a:t>In seinem Mahnbrief hat der Kunde betont, dass …</a:t>
            </a:r>
            <a:r>
              <a:rPr lang="cs-CZ" sz="3200" b="1" dirty="0" smtClean="0"/>
              <a:t> 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de-DE" sz="3200" b="1" dirty="0" smtClean="0"/>
              <a:t>Falls der Kunde finanzielle Schwierigkeiten hat, …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de-DE" sz="3200" b="1" dirty="0" smtClean="0"/>
              <a:t>Bei finanziellen Schwierigkeiten ist es besser, …</a:t>
            </a:r>
            <a:r>
              <a:rPr lang="cs-CZ" sz="3200" b="1" dirty="0" smtClean="0"/>
              <a:t> 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de-DE" sz="3200" b="1" dirty="0" smtClean="0"/>
              <a:t>Bei einem Kunden, der auch nach wiederholten Mahnbriefen nicht zahlt, …</a:t>
            </a:r>
            <a:endParaRPr lang="cs-CZ" sz="3200" b="1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de-DE" b="1" dirty="0" smtClean="0"/>
              <a:t>Ergänzen</a:t>
            </a:r>
            <a:r>
              <a:rPr lang="cs-CZ" b="1" dirty="0" smtClean="0"/>
              <a:t> </a:t>
            </a:r>
            <a:r>
              <a:rPr lang="de-DE" b="1" dirty="0" smtClean="0"/>
              <a:t>Sie die Sätze: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de-DE" b="1" dirty="0" smtClean="0"/>
              <a:t>Da der Lieferant auch nach der Mahnung nicht liefert, …</a:t>
            </a:r>
            <a:r>
              <a:rPr lang="cs-CZ" b="1" dirty="0" smtClean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Bei Zahlungsverzögerung ist es möglich, …</a:t>
            </a:r>
            <a:r>
              <a:rPr lang="cs-CZ" b="1" dirty="0" smtClean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Der Lieferant, der vom Käufer eine Mahnung wegen Lieferverzug bekommen hat, </a:t>
            </a:r>
            <a:r>
              <a:rPr lang="de-DE" b="1" dirty="0" smtClean="0"/>
              <a:t>…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Der Lieferant will sein Geld erhalten, …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50</Words>
  <PresentationFormat>Předvádění na obrazovce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Slunovrat</vt:lpstr>
      <vt:lpstr> Ergänzen Sie die Sätze: </vt:lpstr>
      <vt:lpstr> Ergänzen Sie die Sätze: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Ergänzen Sie die Sätze: </dc:title>
  <dc:creator>Milada Bobková</dc:creator>
  <cp:lastModifiedBy>Milada Bobková</cp:lastModifiedBy>
  <cp:revision>5</cp:revision>
  <dcterms:created xsi:type="dcterms:W3CDTF">2014-11-18T12:33:08Z</dcterms:created>
  <dcterms:modified xsi:type="dcterms:W3CDTF">2015-11-25T16:39:54Z</dcterms:modified>
</cp:coreProperties>
</file>