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F653-5ED4-488D-8188-835F600A4F1B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9CC-80B4-41D7-BEC9-F90AE0E15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709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F653-5ED4-488D-8188-835F600A4F1B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9CC-80B4-41D7-BEC9-F90AE0E15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4299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F653-5ED4-488D-8188-835F600A4F1B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9CC-80B4-41D7-BEC9-F90AE0E15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9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F653-5ED4-488D-8188-835F600A4F1B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9CC-80B4-41D7-BEC9-F90AE0E15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392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F653-5ED4-488D-8188-835F600A4F1B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9CC-80B4-41D7-BEC9-F90AE0E15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09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F653-5ED4-488D-8188-835F600A4F1B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9CC-80B4-41D7-BEC9-F90AE0E15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41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F653-5ED4-488D-8188-835F600A4F1B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9CC-80B4-41D7-BEC9-F90AE0E15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494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F653-5ED4-488D-8188-835F600A4F1B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9CC-80B4-41D7-BEC9-F90AE0E15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025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F653-5ED4-488D-8188-835F600A4F1B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9CC-80B4-41D7-BEC9-F90AE0E15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210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F653-5ED4-488D-8188-835F600A4F1B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9CC-80B4-41D7-BEC9-F90AE0E15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4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F653-5ED4-488D-8188-835F600A4F1B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9CC-80B4-41D7-BEC9-F90AE0E15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31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CF653-5ED4-488D-8188-835F600A4F1B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719CC-80B4-41D7-BEC9-F90AE0E15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045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no.wikipedia.org/wiki/H%C3%A4sselby" TargetMode="External"/><Relationship Id="rId2" Type="http://schemas.openxmlformats.org/officeDocument/2006/relationships/hyperlink" Target="https://no.wikipedia.org/wiki/Buzz_Aldrin,_hvor_ble_det_av_deg_i_alt_mylderet?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o.wikipedia.org/wiki/Clas_Ohlson_AB" TargetMode="External"/><Relationship Id="rId4" Type="http://schemas.openxmlformats.org/officeDocument/2006/relationships/hyperlink" Target="https://no.wikipedia.org/wiki/Albert_%C3%85ber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no.wikipedia.org/wiki/Aschehougs_debutantstipend" TargetMode="External"/><Relationship Id="rId3" Type="http://schemas.openxmlformats.org/officeDocument/2006/relationships/hyperlink" Target="https://no.wikipedia.org/wiki/1974" TargetMode="External"/><Relationship Id="rId7" Type="http://schemas.openxmlformats.org/officeDocument/2006/relationships/hyperlink" Target="https://no.wikipedia.org/wiki/Universitetet_i_Bergen" TargetMode="External"/><Relationship Id="rId2" Type="http://schemas.openxmlformats.org/officeDocument/2006/relationships/hyperlink" Target="https://no.wikipedia.org/wiki/17._mar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o.wikipedia.org/wiki/Skrivekunst-akademiet_i_Hordaland" TargetMode="External"/><Relationship Id="rId5" Type="http://schemas.openxmlformats.org/officeDocument/2006/relationships/hyperlink" Target="https://no.wikipedia.org/wiki/Norges_teknisk-naturvitenskapelige_universitet" TargetMode="External"/><Relationship Id="rId10" Type="http://schemas.openxmlformats.org/officeDocument/2006/relationships/hyperlink" Target="https://no.wikipedia.org/wiki/S%C3%B8rlandets_litteraturpris" TargetMode="External"/><Relationship Id="rId4" Type="http://schemas.openxmlformats.org/officeDocument/2006/relationships/hyperlink" Target="https://no.wikipedia.org/wiki/Kristiansand" TargetMode="External"/><Relationship Id="rId9" Type="http://schemas.openxmlformats.org/officeDocument/2006/relationships/hyperlink" Target="https://no.wikipedia.org/wiki/Brageprisen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Litteratur</a:t>
            </a:r>
            <a:r>
              <a:rPr lang="cs-CZ" dirty="0" smtClean="0"/>
              <a:t> </a:t>
            </a:r>
            <a:r>
              <a:rPr lang="cs-CZ" dirty="0" err="1" smtClean="0"/>
              <a:t>etter</a:t>
            </a:r>
            <a:r>
              <a:rPr lang="cs-CZ" dirty="0" smtClean="0"/>
              <a:t> 2000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/>
                </a:solidFill>
              </a:rPr>
              <a:t>(</a:t>
            </a:r>
            <a:r>
              <a:rPr lang="cs-CZ" dirty="0" err="1" smtClean="0">
                <a:solidFill>
                  <a:schemeClr val="tx1"/>
                </a:solidFill>
              </a:rPr>
              <a:t>for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ungdom</a:t>
            </a:r>
            <a:r>
              <a:rPr lang="nb-NO" dirty="0" smtClean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519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0" dirty="0">
                <a:solidFill>
                  <a:srgbClr val="FF0000"/>
                </a:solidFill>
              </a:rPr>
              <a:t>https://tv.nrk.no/serie/bokprogrammet/MKTF01000413/19-02-2013#t=1m23s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tx1"/>
                </a:solidFill>
              </a:rPr>
              <a:t>Se p</a:t>
            </a:r>
            <a:r>
              <a:rPr lang="nb-NO" sz="3200" dirty="0" smtClean="0">
                <a:solidFill>
                  <a:schemeClr val="tx1"/>
                </a:solidFill>
              </a:rPr>
              <a:t>å nyeste interview med Jon Fosse – som vant Nordisk råds litteraturpris for 2015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712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áchran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764704"/>
            <a:ext cx="3171825" cy="488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2550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04664"/>
            <a:ext cx="4572000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5130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Johan </a:t>
            </a:r>
            <a:r>
              <a:rPr lang="cs-CZ" dirty="0" err="1" smtClean="0"/>
              <a:t>Harstad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F. 1979 i </a:t>
            </a:r>
            <a:r>
              <a:rPr lang="nb-NO" dirty="0" smtClean="0"/>
              <a:t>Stavanger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Bosatt</a:t>
            </a:r>
            <a:r>
              <a:rPr lang="cs-CZ" dirty="0" smtClean="0"/>
              <a:t> i Oslo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Debut: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2001 </a:t>
            </a:r>
            <a:r>
              <a:rPr lang="nb-NO" i="1" dirty="0" smtClean="0"/>
              <a:t>Herfra vil du bare eldre</a:t>
            </a:r>
          </a:p>
          <a:p>
            <a:r>
              <a:rPr lang="nb-NO" dirty="0" smtClean="0"/>
              <a:t>2002: </a:t>
            </a:r>
            <a:r>
              <a:rPr lang="nb-NO" i="1" dirty="0" smtClean="0"/>
              <a:t>AMBULANSE</a:t>
            </a:r>
            <a:r>
              <a:rPr lang="nb-NO" dirty="0" smtClean="0"/>
              <a:t> </a:t>
            </a:r>
          </a:p>
          <a:p>
            <a:r>
              <a:rPr lang="nb-NO" dirty="0" smtClean="0"/>
              <a:t>- noveller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429474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romaner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2005: </a:t>
            </a:r>
            <a:r>
              <a:rPr lang="nb-NO" dirty="0"/>
              <a:t> </a:t>
            </a:r>
            <a:r>
              <a:rPr lang="nb-NO" i="1" dirty="0">
                <a:hlinkClick r:id="rId2" tooltip="Buzz Aldrin, hvor ble det av deg i alt mylderet?"/>
              </a:rPr>
              <a:t>Buzz Aldrin, hvor ble det av deg i alt mylderet</a:t>
            </a:r>
            <a:r>
              <a:rPr lang="nb-NO" i="1" dirty="0" smtClean="0">
                <a:hlinkClick r:id="rId2" tooltip="Buzz Aldrin, hvor ble det av deg i alt mylderet?"/>
              </a:rPr>
              <a:t>?</a:t>
            </a:r>
            <a:endParaRPr lang="nb-NO" i="1" dirty="0" smtClean="0"/>
          </a:p>
          <a:p>
            <a:r>
              <a:rPr lang="nb-NO" dirty="0" smtClean="0"/>
              <a:t>2007: </a:t>
            </a:r>
            <a:r>
              <a:rPr lang="cs-CZ" u="sng" dirty="0" err="1" smtClean="0">
                <a:hlinkClick r:id="rId3" tooltip="Hässelby"/>
              </a:rPr>
              <a:t>Hässelby</a:t>
            </a:r>
            <a:endParaRPr lang="nb-NO" u="sng" dirty="0" smtClean="0"/>
          </a:p>
          <a:p>
            <a:r>
              <a:rPr lang="cs-CZ" dirty="0" err="1"/>
              <a:t>Denne</a:t>
            </a:r>
            <a:r>
              <a:rPr lang="cs-CZ" dirty="0"/>
              <a:t> </a:t>
            </a:r>
            <a:r>
              <a:rPr lang="cs-CZ" dirty="0" err="1"/>
              <a:t>romanen</a:t>
            </a:r>
            <a:r>
              <a:rPr lang="cs-CZ" dirty="0"/>
              <a:t> </a:t>
            </a:r>
            <a:r>
              <a:rPr lang="cs-CZ" dirty="0" err="1"/>
              <a:t>på</a:t>
            </a:r>
            <a:r>
              <a:rPr lang="cs-CZ" dirty="0"/>
              <a:t> 450 </a:t>
            </a:r>
            <a:r>
              <a:rPr lang="cs-CZ" dirty="0" err="1"/>
              <a:t>sider</a:t>
            </a:r>
            <a:r>
              <a:rPr lang="cs-CZ" dirty="0"/>
              <a:t> </a:t>
            </a:r>
            <a:r>
              <a:rPr lang="cs-CZ" dirty="0" err="1"/>
              <a:t>handler</a:t>
            </a:r>
            <a:r>
              <a:rPr lang="cs-CZ" dirty="0"/>
              <a:t> </a:t>
            </a:r>
            <a:r>
              <a:rPr lang="cs-CZ" dirty="0" err="1"/>
              <a:t>om</a:t>
            </a:r>
            <a:r>
              <a:rPr lang="cs-CZ" dirty="0"/>
              <a:t> den </a:t>
            </a:r>
            <a:r>
              <a:rPr lang="cs-CZ" dirty="0" err="1"/>
              <a:t>voksne</a:t>
            </a:r>
            <a:r>
              <a:rPr lang="cs-CZ" dirty="0"/>
              <a:t> </a:t>
            </a:r>
            <a:r>
              <a:rPr lang="cs-CZ" dirty="0">
                <a:hlinkClick r:id="rId4" tooltip="Albert Åberg"/>
              </a:rPr>
              <a:t>Albert </a:t>
            </a:r>
            <a:r>
              <a:rPr lang="cs-CZ" dirty="0" err="1">
                <a:hlinkClick r:id="rId4" tooltip="Albert Åberg"/>
              </a:rPr>
              <a:t>Åberg</a:t>
            </a:r>
            <a:r>
              <a:rPr lang="cs-CZ" dirty="0"/>
              <a:t> 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verdens</a:t>
            </a:r>
            <a:r>
              <a:rPr lang="cs-CZ" dirty="0"/>
              <a:t> </a:t>
            </a:r>
            <a:r>
              <a:rPr lang="cs-CZ" dirty="0" err="1"/>
              <a:t>undergang</a:t>
            </a:r>
            <a:r>
              <a:rPr lang="cs-CZ" dirty="0"/>
              <a:t>. </a:t>
            </a:r>
            <a:r>
              <a:rPr lang="cs-CZ" dirty="0" err="1"/>
              <a:t>Boken</a:t>
            </a:r>
            <a:r>
              <a:rPr lang="cs-CZ" dirty="0"/>
              <a:t> </a:t>
            </a:r>
            <a:r>
              <a:rPr lang="cs-CZ" dirty="0" err="1"/>
              <a:t>følger</a:t>
            </a:r>
            <a:r>
              <a:rPr lang="cs-CZ" dirty="0"/>
              <a:t> </a:t>
            </a:r>
            <a:r>
              <a:rPr lang="cs-CZ" dirty="0" err="1"/>
              <a:t>Åberg</a:t>
            </a:r>
            <a:r>
              <a:rPr lang="cs-CZ" dirty="0"/>
              <a:t> </a:t>
            </a:r>
            <a:r>
              <a:rPr lang="cs-CZ" dirty="0" err="1"/>
              <a:t>fra</a:t>
            </a:r>
            <a:r>
              <a:rPr lang="cs-CZ" dirty="0"/>
              <a:t> </a:t>
            </a:r>
            <a:r>
              <a:rPr lang="cs-CZ" dirty="0" err="1"/>
              <a:t>slutten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</a:t>
            </a:r>
            <a:r>
              <a:rPr lang="cs-CZ" dirty="0" err="1"/>
              <a:t>tenårene</a:t>
            </a:r>
            <a:r>
              <a:rPr lang="cs-CZ" dirty="0"/>
              <a:t> til han 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godt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vel 40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jobber</a:t>
            </a:r>
            <a:r>
              <a:rPr lang="cs-CZ" dirty="0"/>
              <a:t> </a:t>
            </a:r>
            <a:r>
              <a:rPr lang="cs-CZ" dirty="0" err="1"/>
              <a:t>som</a:t>
            </a:r>
            <a:r>
              <a:rPr lang="cs-CZ" dirty="0"/>
              <a:t> </a:t>
            </a:r>
            <a:r>
              <a:rPr lang="cs-CZ" dirty="0" err="1"/>
              <a:t>lagersjef</a:t>
            </a:r>
            <a:r>
              <a:rPr lang="cs-CZ" dirty="0"/>
              <a:t> </a:t>
            </a:r>
            <a:r>
              <a:rPr lang="cs-CZ" dirty="0" err="1"/>
              <a:t>på</a:t>
            </a:r>
            <a:r>
              <a:rPr lang="cs-CZ" dirty="0"/>
              <a:t> </a:t>
            </a:r>
            <a:r>
              <a:rPr lang="cs-CZ" dirty="0" err="1">
                <a:hlinkClick r:id="rId5" tooltip="Clas Ohlson AB"/>
              </a:rPr>
              <a:t>Clas</a:t>
            </a:r>
            <a:r>
              <a:rPr lang="cs-CZ" dirty="0">
                <a:hlinkClick r:id="rId5" tooltip="Clas Ohlson AB"/>
              </a:rPr>
              <a:t> </a:t>
            </a:r>
            <a:r>
              <a:rPr lang="cs-CZ" dirty="0" err="1">
                <a:hlinkClick r:id="rId5" tooltip="Clas Ohlson AB"/>
              </a:rPr>
              <a:t>Ohlson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9733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Brageprosen og andere utmerkelser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2008: </a:t>
            </a:r>
            <a:r>
              <a:rPr lang="nb-NO" i="1" dirty="0" smtClean="0"/>
              <a:t>Darlah</a:t>
            </a:r>
            <a:r>
              <a:rPr lang="nb-NO" dirty="0" smtClean="0"/>
              <a:t> </a:t>
            </a:r>
          </a:p>
          <a:p>
            <a:r>
              <a:rPr lang="nb-NO" dirty="0" smtClean="0"/>
              <a:t>Sci-fi for ungdom</a:t>
            </a:r>
          </a:p>
          <a:p>
            <a:endParaRPr lang="nb-NO" dirty="0"/>
          </a:p>
          <a:p>
            <a:r>
              <a:rPr lang="nb-NO" dirty="0" smtClean="0"/>
              <a:t>2015: </a:t>
            </a:r>
            <a:r>
              <a:rPr lang="cs-CZ" i="1" dirty="0"/>
              <a:t>Max, </a:t>
            </a:r>
            <a:r>
              <a:rPr lang="cs-CZ" i="1" dirty="0" err="1"/>
              <a:t>Mischa</a:t>
            </a:r>
            <a:r>
              <a:rPr lang="cs-CZ" i="1" dirty="0"/>
              <a:t> &amp; </a:t>
            </a:r>
            <a:r>
              <a:rPr lang="cs-CZ" i="1" dirty="0" err="1"/>
              <a:t>Tetoffensiven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710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BREITEIG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err="1"/>
              <a:t>Bjarte</a:t>
            </a:r>
            <a:r>
              <a:rPr lang="cs-CZ" b="1" dirty="0"/>
              <a:t> </a:t>
            </a:r>
            <a:r>
              <a:rPr lang="cs-CZ" b="1" dirty="0" err="1"/>
              <a:t>Breiteig</a:t>
            </a:r>
            <a:r>
              <a:rPr lang="cs-CZ" dirty="0"/>
              <a:t> (</a:t>
            </a:r>
            <a:r>
              <a:rPr lang="cs-CZ" dirty="0" err="1"/>
              <a:t>født</a:t>
            </a:r>
            <a:r>
              <a:rPr lang="cs-CZ" dirty="0"/>
              <a:t> </a:t>
            </a:r>
            <a:r>
              <a:rPr lang="cs-CZ" dirty="0">
                <a:hlinkClick r:id="rId2" tooltip="17. mars"/>
              </a:rPr>
              <a:t>17. </a:t>
            </a:r>
            <a:r>
              <a:rPr lang="cs-CZ" dirty="0" err="1">
                <a:hlinkClick r:id="rId2" tooltip="17. mars"/>
              </a:rPr>
              <a:t>mars</a:t>
            </a:r>
            <a:r>
              <a:rPr lang="cs-CZ" dirty="0"/>
              <a:t> </a:t>
            </a:r>
            <a:r>
              <a:rPr lang="cs-CZ" dirty="0">
                <a:hlinkClick r:id="rId3" tooltip="1974"/>
              </a:rPr>
              <a:t>1974</a:t>
            </a:r>
            <a:r>
              <a:rPr lang="cs-CZ" dirty="0"/>
              <a:t> i </a:t>
            </a:r>
            <a:r>
              <a:rPr lang="cs-CZ" dirty="0" err="1">
                <a:hlinkClick r:id="rId4" tooltip="Kristiansand"/>
              </a:rPr>
              <a:t>Kristiansand</a:t>
            </a:r>
            <a:r>
              <a:rPr lang="cs-CZ" dirty="0"/>
              <a:t>) </a:t>
            </a:r>
            <a:r>
              <a:rPr lang="cs-CZ" dirty="0" err="1"/>
              <a:t>er</a:t>
            </a:r>
            <a:r>
              <a:rPr lang="cs-CZ" dirty="0"/>
              <a:t> en </a:t>
            </a:r>
            <a:r>
              <a:rPr lang="cs-CZ" dirty="0" err="1"/>
              <a:t>norsk</a:t>
            </a:r>
            <a:r>
              <a:rPr lang="cs-CZ" dirty="0"/>
              <a:t> </a:t>
            </a:r>
            <a:r>
              <a:rPr lang="cs-CZ" dirty="0" err="1"/>
              <a:t>forfatter</a:t>
            </a:r>
            <a:r>
              <a:rPr lang="cs-CZ" dirty="0"/>
              <a:t>. </a:t>
            </a:r>
            <a:r>
              <a:rPr lang="cs-CZ" dirty="0" err="1"/>
              <a:t>Breiteig</a:t>
            </a:r>
            <a:r>
              <a:rPr lang="cs-CZ" dirty="0"/>
              <a:t> </a:t>
            </a:r>
            <a:r>
              <a:rPr lang="cs-CZ" dirty="0" err="1"/>
              <a:t>har</a:t>
            </a:r>
            <a:r>
              <a:rPr lang="cs-CZ" dirty="0"/>
              <a:t> </a:t>
            </a:r>
            <a:r>
              <a:rPr lang="cs-CZ" dirty="0" err="1"/>
              <a:t>studert</a:t>
            </a:r>
            <a:r>
              <a:rPr lang="cs-CZ" dirty="0"/>
              <a:t> </a:t>
            </a:r>
            <a:r>
              <a:rPr lang="cs-CZ" dirty="0" err="1"/>
              <a:t>fysikk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litteraturvitenskap</a:t>
            </a:r>
            <a:r>
              <a:rPr lang="cs-CZ" dirty="0"/>
              <a:t> </a:t>
            </a:r>
            <a:r>
              <a:rPr lang="cs-CZ" dirty="0" err="1"/>
              <a:t>ved</a:t>
            </a:r>
            <a:r>
              <a:rPr lang="cs-CZ" dirty="0"/>
              <a:t> </a:t>
            </a:r>
            <a:r>
              <a:rPr lang="cs-CZ" dirty="0" err="1">
                <a:hlinkClick r:id="rId5" tooltip="Norges teknisk-naturvitenskapelige universitet"/>
              </a:rPr>
              <a:t>Norges</a:t>
            </a:r>
            <a:r>
              <a:rPr lang="cs-CZ" dirty="0">
                <a:hlinkClick r:id="rId5" tooltip="Norges teknisk-naturvitenskapelige universitet"/>
              </a:rPr>
              <a:t> </a:t>
            </a:r>
            <a:r>
              <a:rPr lang="cs-CZ" dirty="0" err="1">
                <a:hlinkClick r:id="rId5" tooltip="Norges teknisk-naturvitenskapelige universitet"/>
              </a:rPr>
              <a:t>teknisk-naturvitenskapelige</a:t>
            </a:r>
            <a:r>
              <a:rPr lang="cs-CZ" dirty="0">
                <a:hlinkClick r:id="rId5" tooltip="Norges teknisk-naturvitenskapelige universitet"/>
              </a:rPr>
              <a:t> </a:t>
            </a:r>
            <a:r>
              <a:rPr lang="cs-CZ" dirty="0" err="1">
                <a:hlinkClick r:id="rId5" tooltip="Norges teknisk-naturvitenskapelige universitet"/>
              </a:rPr>
              <a:t>universitet</a:t>
            </a:r>
            <a:r>
              <a:rPr lang="cs-CZ" dirty="0"/>
              <a:t>, </a:t>
            </a:r>
            <a:r>
              <a:rPr lang="cs-CZ" dirty="0" err="1"/>
              <a:t>gått</a:t>
            </a:r>
            <a:r>
              <a:rPr lang="cs-CZ" dirty="0"/>
              <a:t> </a:t>
            </a:r>
            <a:r>
              <a:rPr lang="cs-CZ" u="sng" dirty="0" err="1">
                <a:hlinkClick r:id="rId6" tooltip="Skrivekunst-akademiet i Hordaland"/>
              </a:rPr>
              <a:t>Skrivekunst-akademiet</a:t>
            </a:r>
            <a:r>
              <a:rPr lang="cs-CZ" u="sng" dirty="0">
                <a:hlinkClick r:id="rId6" tooltip="Skrivekunst-akademiet i Hordaland"/>
              </a:rPr>
              <a:t> i </a:t>
            </a:r>
            <a:r>
              <a:rPr lang="cs-CZ" u="sng" dirty="0" err="1">
                <a:hlinkClick r:id="rId6" tooltip="Skrivekunst-akademiet i Hordaland"/>
              </a:rPr>
              <a:t>Hordaland</a:t>
            </a:r>
            <a:r>
              <a:rPr lang="cs-CZ" dirty="0"/>
              <a:t> 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tatt</a:t>
            </a:r>
            <a:r>
              <a:rPr lang="cs-CZ" dirty="0"/>
              <a:t> </a:t>
            </a:r>
            <a:r>
              <a:rPr lang="cs-CZ" dirty="0" err="1"/>
              <a:t>litteraturkunnskap</a:t>
            </a:r>
            <a:r>
              <a:rPr lang="cs-CZ" dirty="0"/>
              <a:t> </a:t>
            </a:r>
            <a:r>
              <a:rPr lang="cs-CZ" dirty="0" err="1"/>
              <a:t>mellomfag</a:t>
            </a:r>
            <a:r>
              <a:rPr lang="cs-CZ" dirty="0"/>
              <a:t> </a:t>
            </a:r>
            <a:r>
              <a:rPr lang="cs-CZ" dirty="0" err="1"/>
              <a:t>ved</a:t>
            </a:r>
            <a:r>
              <a:rPr lang="cs-CZ" dirty="0" err="1">
                <a:hlinkClick r:id="rId7" tooltip="Universitetet i Bergen"/>
              </a:rPr>
              <a:t>Universitetet</a:t>
            </a:r>
            <a:r>
              <a:rPr lang="cs-CZ" dirty="0">
                <a:hlinkClick r:id="rId7" tooltip="Universitetet i Bergen"/>
              </a:rPr>
              <a:t> i Bergen</a:t>
            </a:r>
            <a:r>
              <a:rPr lang="cs-CZ" dirty="0"/>
              <a:t>. Han </a:t>
            </a:r>
            <a:r>
              <a:rPr lang="cs-CZ" dirty="0" err="1"/>
              <a:t>sitter</a:t>
            </a:r>
            <a:r>
              <a:rPr lang="cs-CZ" dirty="0"/>
              <a:t> i </a:t>
            </a:r>
            <a:r>
              <a:rPr lang="cs-CZ" dirty="0" err="1"/>
              <a:t>forfatterforeningens</a:t>
            </a:r>
            <a:r>
              <a:rPr lang="cs-CZ" dirty="0"/>
              <a:t> </a:t>
            </a:r>
            <a:r>
              <a:rPr lang="cs-CZ" dirty="0" err="1"/>
              <a:t>litterære</a:t>
            </a:r>
            <a:r>
              <a:rPr lang="cs-CZ" dirty="0"/>
              <a:t> </a:t>
            </a:r>
            <a:r>
              <a:rPr lang="cs-CZ" dirty="0" err="1"/>
              <a:t>råd</a:t>
            </a:r>
            <a:r>
              <a:rPr lang="cs-CZ" dirty="0"/>
              <a:t>.</a:t>
            </a:r>
          </a:p>
          <a:p>
            <a:r>
              <a:rPr lang="cs-CZ" dirty="0" err="1"/>
              <a:t>Breiteig</a:t>
            </a:r>
            <a:r>
              <a:rPr lang="cs-CZ" dirty="0"/>
              <a:t> </a:t>
            </a:r>
            <a:r>
              <a:rPr lang="cs-CZ" dirty="0" err="1"/>
              <a:t>debuterte</a:t>
            </a:r>
            <a:r>
              <a:rPr lang="cs-CZ" dirty="0"/>
              <a:t> </a:t>
            </a:r>
            <a:r>
              <a:rPr lang="cs-CZ" dirty="0" err="1"/>
              <a:t>litterært</a:t>
            </a:r>
            <a:r>
              <a:rPr lang="cs-CZ" dirty="0"/>
              <a:t> i 1998 med </a:t>
            </a:r>
            <a:r>
              <a:rPr lang="cs-CZ" dirty="0" err="1"/>
              <a:t>novellesamlingen</a:t>
            </a:r>
            <a:r>
              <a:rPr lang="cs-CZ" dirty="0"/>
              <a:t> </a:t>
            </a:r>
            <a:r>
              <a:rPr lang="cs-CZ" i="1" dirty="0" err="1"/>
              <a:t>Fantomsmerter</a:t>
            </a:r>
            <a:r>
              <a:rPr lang="cs-CZ" dirty="0"/>
              <a:t>, </a:t>
            </a:r>
            <a:r>
              <a:rPr lang="cs-CZ" dirty="0" err="1"/>
              <a:t>som</a:t>
            </a:r>
            <a:r>
              <a:rPr lang="cs-CZ" dirty="0"/>
              <a:t> </a:t>
            </a:r>
            <a:r>
              <a:rPr lang="cs-CZ" dirty="0" err="1"/>
              <a:t>ble</a:t>
            </a:r>
            <a:r>
              <a:rPr lang="cs-CZ" dirty="0"/>
              <a:t> </a:t>
            </a:r>
            <a:r>
              <a:rPr lang="cs-CZ" dirty="0" err="1"/>
              <a:t>belønnet</a:t>
            </a:r>
            <a:r>
              <a:rPr lang="cs-CZ" dirty="0"/>
              <a:t> med </a:t>
            </a:r>
            <a:r>
              <a:rPr lang="cs-CZ" dirty="0" err="1">
                <a:hlinkClick r:id="rId8" tooltip="Aschehougs debutantstipend"/>
              </a:rPr>
              <a:t>Aschehougs</a:t>
            </a:r>
            <a:r>
              <a:rPr lang="cs-CZ" dirty="0">
                <a:hlinkClick r:id="rId8" tooltip="Aschehougs debutantstipend"/>
              </a:rPr>
              <a:t> </a:t>
            </a:r>
            <a:r>
              <a:rPr lang="cs-CZ" dirty="0" err="1">
                <a:hlinkClick r:id="rId8" tooltip="Aschehougs debutantstipend"/>
              </a:rPr>
              <a:t>debutantstipend</a:t>
            </a:r>
            <a:r>
              <a:rPr lang="cs-CZ" dirty="0"/>
              <a:t>. Hans </a:t>
            </a:r>
            <a:r>
              <a:rPr lang="cs-CZ" dirty="0" err="1"/>
              <a:t>andre</a:t>
            </a:r>
            <a:r>
              <a:rPr lang="cs-CZ" dirty="0"/>
              <a:t> </a:t>
            </a:r>
            <a:r>
              <a:rPr lang="cs-CZ" dirty="0" err="1"/>
              <a:t>novellesamling</a:t>
            </a:r>
            <a:r>
              <a:rPr lang="cs-CZ" dirty="0"/>
              <a:t>, </a:t>
            </a:r>
            <a:r>
              <a:rPr lang="cs-CZ" i="1" dirty="0" err="1"/>
              <a:t>Surrogater</a:t>
            </a:r>
            <a:r>
              <a:rPr lang="cs-CZ" dirty="0"/>
              <a:t>(2000) </a:t>
            </a:r>
            <a:r>
              <a:rPr lang="cs-CZ" dirty="0" err="1"/>
              <a:t>ble</a:t>
            </a:r>
            <a:r>
              <a:rPr lang="cs-CZ" dirty="0"/>
              <a:t> </a:t>
            </a:r>
            <a:r>
              <a:rPr lang="cs-CZ" dirty="0" err="1"/>
              <a:t>nominert</a:t>
            </a:r>
            <a:r>
              <a:rPr lang="cs-CZ" dirty="0"/>
              <a:t> til </a:t>
            </a:r>
            <a:r>
              <a:rPr lang="cs-CZ" dirty="0" err="1">
                <a:hlinkClick r:id="rId9" tooltip="Brageprisen"/>
              </a:rPr>
              <a:t>Brageprisen</a:t>
            </a:r>
            <a:r>
              <a:rPr lang="cs-CZ" dirty="0"/>
              <a:t> </a:t>
            </a:r>
            <a:r>
              <a:rPr lang="cs-CZ" dirty="0" err="1"/>
              <a:t>og</a:t>
            </a:r>
            <a:r>
              <a:rPr lang="cs-CZ" dirty="0"/>
              <a:t> </a:t>
            </a:r>
            <a:r>
              <a:rPr lang="cs-CZ" dirty="0" err="1">
                <a:hlinkClick r:id="rId10" tooltip="Sørlandets litteraturpris"/>
              </a:rPr>
              <a:t>Sørlandets</a:t>
            </a:r>
            <a:r>
              <a:rPr lang="cs-CZ" dirty="0">
                <a:hlinkClick r:id="rId10" tooltip="Sørlandets litteraturpris"/>
              </a:rPr>
              <a:t> </a:t>
            </a:r>
            <a:r>
              <a:rPr lang="cs-CZ" dirty="0" err="1">
                <a:hlinkClick r:id="rId10" tooltip="Sørlandets litteraturpris"/>
              </a:rPr>
              <a:t>litteraturpris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3156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reite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2656"/>
            <a:ext cx="4644000" cy="6429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986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Breiteigs</a:t>
            </a:r>
            <a:r>
              <a:rPr lang="cs-CZ" dirty="0" smtClean="0"/>
              <a:t> </a:t>
            </a:r>
            <a:r>
              <a:rPr lang="cs-CZ" dirty="0" err="1" smtClean="0"/>
              <a:t>nyeste</a:t>
            </a:r>
            <a:r>
              <a:rPr lang="cs-CZ" dirty="0" smtClean="0"/>
              <a:t> </a:t>
            </a:r>
            <a:r>
              <a:rPr lang="cs-CZ" dirty="0" err="1" smtClean="0"/>
              <a:t>roman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2015: </a:t>
            </a:r>
            <a:r>
              <a:rPr lang="cs-CZ" i="1" dirty="0" smtClean="0"/>
              <a:t>Mine </a:t>
            </a:r>
            <a:r>
              <a:rPr lang="cs-CZ" i="1" dirty="0" err="1" smtClean="0"/>
              <a:t>fem</a:t>
            </a:r>
            <a:r>
              <a:rPr lang="cs-CZ" i="1" dirty="0" smtClean="0"/>
              <a:t> </a:t>
            </a:r>
            <a:r>
              <a:rPr lang="nb-NO" i="1" dirty="0" smtClean="0"/>
              <a:t>år som far</a:t>
            </a:r>
            <a:endParaRPr lang="cs-CZ" i="1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http://www.vg.no/rampelys/bok/bokanmeldelser/bokanmeldelse-bjarte-breiteig-mine-fem-aar-som-far/a/23310199/</a:t>
            </a:r>
            <a:endParaRPr lang="cs-CZ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cs-CZ" dirty="0" smtClean="0"/>
              <a:t>http://www.aftenposten.no/kultur/k-magasinet/-Du-blir-ikke-en-god-far-hvis-du-forsvinner-som-menneske-7737748.html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74371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92</Words>
  <Application>Microsoft Office PowerPoint</Application>
  <PresentationFormat>Předvádění na obrazovce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Litteratur etter 2000</vt:lpstr>
      <vt:lpstr>Prezentace aplikace PowerPoint</vt:lpstr>
      <vt:lpstr>Prezentace aplikace PowerPoint</vt:lpstr>
      <vt:lpstr>Johan Harstad</vt:lpstr>
      <vt:lpstr>romaner</vt:lpstr>
      <vt:lpstr>Brageprosen og andere utmerkelser</vt:lpstr>
      <vt:lpstr>BREITEIG</vt:lpstr>
      <vt:lpstr>Prezentace aplikace PowerPoint</vt:lpstr>
      <vt:lpstr>Breiteigs nyeste roman</vt:lpstr>
      <vt:lpstr>https://tv.nrk.no/serie/bokprogrammet/MKTF01000413/19-02-2013#t=1m23s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Litteratur etter 2000</dc:title>
  <dc:creator>user</dc:creator>
  <cp:lastModifiedBy>user</cp:lastModifiedBy>
  <cp:revision>4</cp:revision>
  <dcterms:created xsi:type="dcterms:W3CDTF">2015-11-09T07:12:30Z</dcterms:created>
  <dcterms:modified xsi:type="dcterms:W3CDTF">2015-11-10T06:54:44Z</dcterms:modified>
</cp:coreProperties>
</file>