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ADAE-C207-4B12-B246-462DCC666D73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DF336-7B74-4893-8AAE-25565B9615F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Procesuální stránka reflexe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Pracuje s časem (upozorňuje na zbývající čas)</a:t>
            </a:r>
          </a:p>
          <a:p>
            <a:r>
              <a:rPr lang="cs-CZ" dirty="0" smtClean="0"/>
              <a:t>Rekapituluje</a:t>
            </a:r>
          </a:p>
          <a:p>
            <a:r>
              <a:rPr lang="cs-CZ" dirty="0" smtClean="0"/>
              <a:t>Vyzývá k hodnocení (co jste se naučili…)</a:t>
            </a:r>
          </a:p>
          <a:p>
            <a:r>
              <a:rPr lang="cs-CZ" dirty="0" smtClean="0"/>
              <a:t>Zadává úkoly (je–li to v plánu)</a:t>
            </a:r>
          </a:p>
          <a:p>
            <a:r>
              <a:rPr lang="cs-CZ" dirty="0" smtClean="0"/>
              <a:t>Nabízí další setkání (je–li to v plánu)</a:t>
            </a:r>
          </a:p>
          <a:p>
            <a:r>
              <a:rPr lang="cs-CZ" dirty="0" smtClean="0"/>
              <a:t>Oceňuje a děkuje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Procesuální stránka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pro bezpečí</a:t>
            </a:r>
          </a:p>
          <a:p>
            <a:r>
              <a:rPr lang="cs-CZ" dirty="0" smtClean="0"/>
              <a:t>Faktory: velikost skupiny, osobnosti, vzájemná znalost, témata, prostředí, pravidla, způsob vedení…  + </a:t>
            </a:r>
            <a:r>
              <a:rPr lang="cs-CZ" b="1" dirty="0" smtClean="0"/>
              <a:t>dobrovolnost</a:t>
            </a:r>
          </a:p>
          <a:p>
            <a:r>
              <a:rPr lang="cs-CZ" dirty="0" smtClean="0"/>
              <a:t>Důvěra jako podmínka otevřenosti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Lektor = </a:t>
            </a:r>
            <a:r>
              <a:rPr lang="cs-CZ" dirty="0" err="1" smtClean="0"/>
              <a:t>facilitátor</a:t>
            </a:r>
            <a:r>
              <a:rPr lang="cs-CZ" dirty="0" smtClean="0"/>
              <a:t> procesů (učící se proces)</a:t>
            </a:r>
          </a:p>
          <a:p>
            <a:r>
              <a:rPr lang="cs-CZ" dirty="0" smtClean="0"/>
              <a:t>Připravuje  polo–strukturu rozhovoru</a:t>
            </a:r>
          </a:p>
          <a:p>
            <a:r>
              <a:rPr lang="cs-CZ" dirty="0" smtClean="0"/>
              <a:t>Řeč se odvíjí od cílů (potřeb lidí). Čí jsou cíle?</a:t>
            </a:r>
          </a:p>
          <a:p>
            <a:r>
              <a:rPr lang="cs-CZ" dirty="0" smtClean="0"/>
              <a:t>Hlavní  dovednosti lektora: </a:t>
            </a:r>
            <a:r>
              <a:rPr lang="cs-CZ" b="1" dirty="0" smtClean="0"/>
              <a:t>naslouchání</a:t>
            </a:r>
            <a:r>
              <a:rPr lang="cs-CZ" dirty="0" smtClean="0"/>
              <a:t>, dotazování, práce s technikami, navozování a udržování vztahu, řízení diskuse, zvládání krizí (práce s emocemi) + znalost teorií reflexe (kam mířit)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Velikost skupiny (případně výběr lidí…)</a:t>
            </a:r>
          </a:p>
          <a:p>
            <a:r>
              <a:rPr lang="cs-CZ" dirty="0" smtClean="0"/>
              <a:t>Místnost</a:t>
            </a:r>
          </a:p>
          <a:p>
            <a:r>
              <a:rPr lang="cs-CZ" dirty="0" smtClean="0"/>
              <a:t>Komunitní kruh </a:t>
            </a:r>
          </a:p>
          <a:p>
            <a:r>
              <a:rPr lang="cs-CZ" dirty="0" smtClean="0"/>
              <a:t>Pravidla (možnost odmítat – odejít, nevynášet, nekritizovat, neskákat do řeči, respekt…)</a:t>
            </a:r>
          </a:p>
          <a:p>
            <a:r>
              <a:rPr lang="cs-CZ" dirty="0" smtClean="0"/>
              <a:t>Čas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do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</a:p>
          <a:p>
            <a:r>
              <a:rPr lang="cs-CZ" dirty="0" smtClean="0"/>
              <a:t>Seznámení, oslovování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Pravidla</a:t>
            </a:r>
          </a:p>
          <a:p>
            <a:pPr>
              <a:buNone/>
            </a:pPr>
            <a:r>
              <a:rPr lang="cs-CZ" dirty="0" smtClean="0"/>
              <a:t>(v našem nácviku bude stanoveno, nemusíte se k tomu vracet)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Neverbalita</a:t>
            </a:r>
            <a:endParaRPr lang="cs-CZ" dirty="0" smtClean="0"/>
          </a:p>
          <a:p>
            <a:r>
              <a:rPr lang="cs-CZ" dirty="0" smtClean="0"/>
              <a:t>Parafrázování – opakování …</a:t>
            </a:r>
          </a:p>
          <a:p>
            <a:r>
              <a:rPr lang="cs-CZ" dirty="0" smtClean="0"/>
              <a:t>Vyjádření jinými slovy (bez spekulace) – jako dopomoc</a:t>
            </a:r>
          </a:p>
          <a:p>
            <a:r>
              <a:rPr lang="cs-CZ" dirty="0" smtClean="0"/>
              <a:t>Vyjadřování porozumění</a:t>
            </a:r>
          </a:p>
          <a:p>
            <a:r>
              <a:rPr lang="cs-CZ" dirty="0" smtClean="0"/>
              <a:t>Dotazy na porozumění</a:t>
            </a:r>
          </a:p>
          <a:p>
            <a:r>
              <a:rPr lang="cs-CZ" dirty="0" smtClean="0"/>
              <a:t>Sledování emocí (a pojmenování)</a:t>
            </a:r>
          </a:p>
          <a:p>
            <a:r>
              <a:rPr lang="cs-CZ" dirty="0" smtClean="0"/>
              <a:t>Pokud možno nevnášíme nové výrazy (pojmenování) ani témata, není–li to nutné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Směrování dle cílů reflexe (od konkrétní zkušenosti, přes zobecnění – abstrakci, ke konkrétní využitelnosti v budoucnosti = učení)</a:t>
            </a:r>
          </a:p>
          <a:p>
            <a:r>
              <a:rPr lang="cs-CZ" dirty="0" smtClean="0"/>
              <a:t>Otevřené otázky!!! (téměř vše lze přeformulovat otevřeně) – dopřát si čas</a:t>
            </a:r>
          </a:p>
          <a:p>
            <a:r>
              <a:rPr lang="cs-CZ" dirty="0" smtClean="0"/>
              <a:t>Dotazování na detaily („Myslím, že už vím, co budu dělat“.  „Co?“)</a:t>
            </a:r>
          </a:p>
          <a:p>
            <a:r>
              <a:rPr lang="cs-CZ" dirty="0" smtClean="0"/>
              <a:t>Dotazování na důkazy („Byla jsem tam nejhorší“. „Na čem jsi poznala, že jsi byla nejhorší?“)</a:t>
            </a:r>
          </a:p>
          <a:p>
            <a:r>
              <a:rPr lang="cs-CZ" dirty="0" smtClean="0"/>
              <a:t>Dotazování na pocity (opatrně a smysluplně)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Využitelné techniky (velké množství…)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Techniky dotazování (cirkulární, dekonstrukce samozřejmostí, zdroje…)</a:t>
            </a:r>
          </a:p>
          <a:p>
            <a:r>
              <a:rPr lang="cs-CZ" dirty="0" smtClean="0"/>
              <a:t>Oceňování a respekt</a:t>
            </a:r>
          </a:p>
          <a:p>
            <a:r>
              <a:rPr lang="cs-CZ" dirty="0" smtClean="0"/>
              <a:t>Metafory</a:t>
            </a:r>
          </a:p>
          <a:p>
            <a:r>
              <a:rPr lang="cs-CZ" dirty="0" smtClean="0"/>
              <a:t>Práce s tichem</a:t>
            </a:r>
          </a:p>
          <a:p>
            <a:r>
              <a:rPr lang="cs-CZ" dirty="0" smtClean="0"/>
              <a:t>Rekapitulace</a:t>
            </a:r>
          </a:p>
          <a:p>
            <a:r>
              <a:rPr lang="cs-CZ" dirty="0" smtClean="0"/>
              <a:t>„Měření změny“</a:t>
            </a:r>
          </a:p>
          <a:p>
            <a:r>
              <a:rPr lang="cs-CZ" dirty="0" smtClean="0"/>
              <a:t>I humor</a:t>
            </a:r>
          </a:p>
          <a:p>
            <a:r>
              <a:rPr lang="cs-CZ" dirty="0" smtClean="0"/>
              <a:t>Práce s hlasem…  forma je víc než obsah</a:t>
            </a:r>
          </a:p>
          <a:p>
            <a:r>
              <a:rPr lang="cs-CZ" dirty="0" smtClean="0"/>
              <a:t>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lektor nedělá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Nemluví víc než ostatní</a:t>
            </a:r>
          </a:p>
          <a:p>
            <a:r>
              <a:rPr lang="cs-CZ" dirty="0" smtClean="0"/>
              <a:t>Neskáče do řeči (ale reguluje při problémech)</a:t>
            </a:r>
          </a:p>
          <a:p>
            <a:r>
              <a:rPr lang="cs-CZ" dirty="0" smtClean="0"/>
              <a:t>Nehodnotí a nekritizuje</a:t>
            </a:r>
          </a:p>
          <a:p>
            <a:r>
              <a:rPr lang="cs-CZ" dirty="0" smtClean="0"/>
              <a:t>Neinterpretuje („To je proto, že …“)</a:t>
            </a:r>
          </a:p>
          <a:p>
            <a:r>
              <a:rPr lang="cs-CZ" dirty="0" smtClean="0"/>
              <a:t>Nediví se (přehnaně) a nebagatelizuje problém</a:t>
            </a:r>
          </a:p>
          <a:p>
            <a:r>
              <a:rPr lang="cs-CZ" dirty="0" smtClean="0"/>
              <a:t>Nemluví o sobě příliš často</a:t>
            </a:r>
          </a:p>
          <a:p>
            <a:r>
              <a:rPr lang="cs-CZ" dirty="0" smtClean="0"/>
              <a:t>Neporušuje sám pravidla (čas, technické věci 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400</Words>
  <Application>Microsoft Office PowerPoint</Application>
  <PresentationFormat>Předvádění na obrazovce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Procesuální stránka reflexe</vt:lpstr>
      <vt:lpstr>Procesuální stránka reflexe</vt:lpstr>
      <vt:lpstr>Způsob vedení</vt:lpstr>
      <vt:lpstr>Příprava</vt:lpstr>
      <vt:lpstr>Vstup do reflexe</vt:lpstr>
      <vt:lpstr>Naslouchání</vt:lpstr>
      <vt:lpstr>Dotazování</vt:lpstr>
      <vt:lpstr>Využitelné techniky (velké množství…)</vt:lpstr>
      <vt:lpstr>Co lektor nedělá</vt:lpstr>
      <vt:lpstr>Ukončování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Procesuální stránka reflexe</dc:title>
  <dc:creator>mirka</dc:creator>
  <cp:lastModifiedBy>mirka</cp:lastModifiedBy>
  <cp:revision>1</cp:revision>
  <dcterms:created xsi:type="dcterms:W3CDTF">2014-09-14T11:52:27Z</dcterms:created>
  <dcterms:modified xsi:type="dcterms:W3CDTF">2014-09-14T12:55:39Z</dcterms:modified>
</cp:coreProperties>
</file>