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4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1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6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8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423F-0D1B-4DBD-B1FD-1E372ADF4D81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jc.cas.cz/sys/galerie-obrazky/mluvnice-cestiny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Využití nástrojů pro jevy na hranici tvarosloví a slovotvorby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PLIN033_4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4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Dluž a splácej 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</a:t>
            </a:r>
            <a:r>
              <a:rPr lang="cs-CZ" dirty="0" smtClean="0"/>
              <a:t>plácej/splácet</a:t>
            </a:r>
            <a:endParaRPr lang="fr-CA" dirty="0" smtClean="0"/>
          </a:p>
          <a:p>
            <a:r>
              <a:rPr lang="cs-CZ" dirty="0"/>
              <a:t>s</a:t>
            </a:r>
            <a:r>
              <a:rPr lang="fr-CA" dirty="0" smtClean="0"/>
              <a:t>pl</a:t>
            </a:r>
            <a:r>
              <a:rPr lang="cs-CZ" dirty="0" err="1" smtClean="0"/>
              <a:t>ácej</a:t>
            </a:r>
            <a:r>
              <a:rPr lang="cs-CZ" dirty="0" smtClean="0"/>
              <a:t>/splácat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luž/dlužit</a:t>
            </a:r>
          </a:p>
          <a:p>
            <a:r>
              <a:rPr lang="cs-CZ" dirty="0" smtClean="0"/>
              <a:t>dluž/dloužit</a:t>
            </a:r>
          </a:p>
          <a:p>
            <a:r>
              <a:rPr lang="cs-CZ" dirty="0" smtClean="0"/>
              <a:t>splacen/splatit</a:t>
            </a:r>
          </a:p>
          <a:p>
            <a:r>
              <a:rPr lang="cs-CZ" dirty="0"/>
              <a:t>s</a:t>
            </a:r>
            <a:r>
              <a:rPr lang="cs-CZ" dirty="0" smtClean="0"/>
              <a:t>plácnut/splácnout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297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splacen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72816"/>
            <a:ext cx="4667250" cy="31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9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nulý</a:t>
            </a:r>
            <a:r>
              <a:rPr lang="cs-CZ" dirty="0" smtClean="0"/>
              <a:t>/-</a:t>
            </a:r>
            <a:r>
              <a:rPr lang="cs-CZ" dirty="0" err="1" smtClean="0"/>
              <a:t>lý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6" y="1628800"/>
            <a:ext cx="74390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3" y="4797152"/>
            <a:ext cx="237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1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disjunktní</a:t>
            </a:r>
            <a:endParaRPr lang="cs-CZ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18573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895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2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edění/sezení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0" y="1600200"/>
            <a:ext cx="532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4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701006"/>
            <a:ext cx="27336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6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Křížení alternací (d-z/z-ž)</a:t>
            </a:r>
          </a:p>
          <a:p>
            <a:r>
              <a:rPr lang="cs-CZ" dirty="0" smtClean="0"/>
              <a:t> zadání </a:t>
            </a:r>
            <a:r>
              <a:rPr lang="cs-CZ" dirty="0" err="1" smtClean="0"/>
              <a:t>ení</a:t>
            </a:r>
            <a:r>
              <a:rPr lang="cs-CZ" dirty="0" smtClean="0"/>
              <a:t>/</a:t>
            </a:r>
            <a:r>
              <a:rPr lang="cs-CZ" dirty="0" err="1" smtClean="0"/>
              <a:t>ění</a:t>
            </a:r>
            <a:endParaRPr lang="cs-CZ" dirty="0" smtClean="0"/>
          </a:p>
          <a:p>
            <a:r>
              <a:rPr lang="cs-CZ" dirty="0" smtClean="0"/>
              <a:t>Existuje pravidlo distribuce alternace labiál u slovesných tvarů?</a:t>
            </a:r>
          </a:p>
        </p:txBody>
      </p:sp>
    </p:spTree>
    <p:extLst>
      <p:ext uri="{BB962C8B-B14F-4D97-AF65-F5344CB8AC3E}">
        <p14:creationId xmlns:p14="http://schemas.microsoft.com/office/powerpoint/2010/main" val="353845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www.ujc.cas.cz/sys/galerie-obrazky/mluvnice-cestiny/index.html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08920"/>
            <a:ext cx="8388424" cy="48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 2, s. 473 n.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alternace pas. part. a dějových jmen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-1828800"/>
            <a:ext cx="840105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Vyykoušejtě</a:t>
            </a:r>
            <a:r>
              <a:rPr lang="cs-CZ" dirty="0" smtClean="0"/>
              <a:t> jak funguje </a:t>
            </a:r>
            <a:r>
              <a:rPr lang="cs-CZ" dirty="0" err="1" smtClean="0"/>
              <a:t>morfio</a:t>
            </a:r>
            <a:r>
              <a:rPr lang="cs-CZ" dirty="0" smtClean="0"/>
              <a:t> při rozšíření alternací (s-š, st-</a:t>
            </a:r>
            <a:r>
              <a:rPr lang="cs-CZ" dirty="0" err="1" smtClean="0"/>
              <a:t>šť</a:t>
            </a:r>
            <a:r>
              <a:rPr lang="cs-CZ" dirty="0" smtClean="0"/>
              <a:t>, </a:t>
            </a:r>
            <a:r>
              <a:rPr lang="cs-CZ" dirty="0" err="1" smtClean="0"/>
              <a:t>zď-žď</a:t>
            </a:r>
            <a:r>
              <a:rPr lang="cs-CZ" dirty="0" smtClean="0"/>
              <a:t> – pozor, je třeba zadat grafické alternace, tedy st-</a:t>
            </a:r>
            <a:r>
              <a:rPr lang="cs-CZ" dirty="0" err="1" smtClean="0"/>
              <a:t>št</a:t>
            </a:r>
            <a:r>
              <a:rPr lang="cs-CZ" dirty="0" smtClean="0"/>
              <a:t>, … ?</a:t>
            </a:r>
            <a:endParaRPr lang="cs-CZ" dirty="0"/>
          </a:p>
          <a:p>
            <a:r>
              <a:rPr lang="cs-CZ" dirty="0"/>
              <a:t>Jaké další alternace se mohou </a:t>
            </a:r>
            <a:r>
              <a:rPr lang="cs-CZ" dirty="0" smtClean="0"/>
              <a:t>objevit 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8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Variantní tvary l-</a:t>
            </a:r>
            <a:r>
              <a:rPr lang="cs-CZ" dirty="0" err="1" smtClean="0"/>
              <a:t>ových</a:t>
            </a:r>
            <a:r>
              <a:rPr lang="cs-CZ" dirty="0" smtClean="0"/>
              <a:t> a n/t-</a:t>
            </a:r>
            <a:r>
              <a:rPr lang="cs-CZ" dirty="0" err="1" smtClean="0"/>
              <a:t>ových</a:t>
            </a:r>
            <a:r>
              <a:rPr lang="cs-CZ" dirty="0" smtClean="0"/>
              <a:t> příčestí a odpovídajících adjektiv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Deriv</a:t>
            </a:r>
            <a:endParaRPr lang="cs-CZ" dirty="0" smtClean="0"/>
          </a:p>
          <a:p>
            <a:r>
              <a:rPr lang="cs-CZ" dirty="0" err="1" smtClean="0"/>
              <a:t>Morfio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91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Deriv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8229600" cy="13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0" y="30904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nout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$/k5.*</a:t>
            </a:r>
            <a:r>
              <a:rPr lang="cs-CZ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mF</a:t>
            </a:r>
            <a:r>
              <a:rPr lang="cs-CZ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&gt;en$/</a:t>
            </a:r>
            <a:r>
              <a:rPr lang="cs-C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k5eA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.*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mNgMnS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03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05856"/>
            <a:ext cx="3657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není </a:t>
            </a:r>
            <a:r>
              <a:rPr lang="en-US" i="1" dirty="0" err="1" smtClean="0"/>
              <a:t>Deriv</a:t>
            </a:r>
            <a:r>
              <a:rPr lang="en-US" i="1" dirty="0" smtClean="0"/>
              <a:t> </a:t>
            </a:r>
            <a:r>
              <a:rPr lang="en-US" dirty="0" err="1" smtClean="0"/>
              <a:t>vhodn</a:t>
            </a:r>
            <a:r>
              <a:rPr lang="cs-CZ" dirty="0" smtClean="0"/>
              <a:t>ý nástroj?</a:t>
            </a:r>
            <a:br>
              <a:rPr lang="cs-CZ" dirty="0" smtClean="0"/>
            </a:br>
            <a:r>
              <a:rPr lang="cs-CZ" dirty="0" err="1" smtClean="0"/>
              <a:t>oblben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990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4"/>
            <a:ext cx="3533775" cy="56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0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Morfio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73" y="1600200"/>
            <a:ext cx="48220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1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52839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0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adjektiva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515394"/>
            <a:ext cx="7562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5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nutý</a:t>
            </a:r>
            <a:r>
              <a:rPr lang="cs-CZ" dirty="0" smtClean="0"/>
              <a:t>/-</a:t>
            </a:r>
            <a:r>
              <a:rPr lang="en-US" dirty="0" smtClean="0"/>
              <a:t>[e</a:t>
            </a:r>
            <a:r>
              <a:rPr lang="cs-CZ" dirty="0" smtClean="0"/>
              <a:t>ě</a:t>
            </a:r>
            <a:r>
              <a:rPr lang="en-US" dirty="0" smtClean="0"/>
              <a:t>]</a:t>
            </a:r>
            <a:r>
              <a:rPr lang="cs-CZ" dirty="0" smtClean="0"/>
              <a:t>ný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16" y="1600200"/>
            <a:ext cx="18061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13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146</Words>
  <Application>Microsoft Office PowerPoint</Application>
  <PresentationFormat>Předvádění na obrazovce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Motiv systému Office</vt:lpstr>
      <vt:lpstr>Využití nástrojů pro jevy na hranici tvarosloví a slovotvorby</vt:lpstr>
      <vt:lpstr>Variantní tvary l-ových a n/t-ových příčestí a odpovídajících adjektiv</vt:lpstr>
      <vt:lpstr>Deriv</vt:lpstr>
      <vt:lpstr>dvojice</vt:lpstr>
      <vt:lpstr>Proč není Deriv vhodný nástroj? oblben</vt:lpstr>
      <vt:lpstr>Morfio</vt:lpstr>
      <vt:lpstr>dvojice</vt:lpstr>
      <vt:lpstr>adjektiva</vt:lpstr>
      <vt:lpstr>-nutý/-[eě]ný</vt:lpstr>
      <vt:lpstr>Dluž a splácej !</vt:lpstr>
      <vt:lpstr>splacen</vt:lpstr>
      <vt:lpstr>-nulý/-lý</vt:lpstr>
      <vt:lpstr>disjunktní</vt:lpstr>
      <vt:lpstr>sedění/sezení</vt:lpstr>
      <vt:lpstr>přegenerování</vt:lpstr>
      <vt:lpstr>přegenerování</vt:lpstr>
      <vt:lpstr>MČ</vt:lpstr>
      <vt:lpstr>MČ 2, s. 473 n.</vt:lpstr>
      <vt:lpstr>Úkol na příště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nástrojů pro jevy na hranici tvarosloví a slovotvorby</dc:title>
  <dc:creator>Klára Osolsobě</dc:creator>
  <cp:lastModifiedBy>petr</cp:lastModifiedBy>
  <cp:revision>11</cp:revision>
  <dcterms:created xsi:type="dcterms:W3CDTF">2014-10-22T10:32:05Z</dcterms:created>
  <dcterms:modified xsi:type="dcterms:W3CDTF">2015-11-10T14:28:08Z</dcterms:modified>
</cp:coreProperties>
</file>