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DF651-C5C5-4175-ADB5-59D822F21A90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</dgm:pt>
    <dgm:pt modelId="{C23D09B9-1B91-4987-9B6F-AE49B5B9E9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dirty="0" smtClean="0">
              <a:ln/>
              <a:effectLst/>
              <a:latin typeface="Arial" panose="020B0604020202020204" pitchFamily="34" charset="0"/>
            </a:rPr>
            <a:t>Klasické afázie</a:t>
          </a:r>
        </a:p>
      </dgm:t>
    </dgm:pt>
    <dgm:pt modelId="{4EBD1B5A-385E-4CF0-8523-E9697586A9F5}" type="parTrans" cxnId="{861BE399-4E2A-4422-8890-994E4B4FD5BF}">
      <dgm:prSet/>
      <dgm:spPr/>
      <dgm:t>
        <a:bodyPr/>
        <a:lstStyle/>
        <a:p>
          <a:endParaRPr lang="en-US"/>
        </a:p>
      </dgm:t>
    </dgm:pt>
    <dgm:pt modelId="{21EFCCC0-96DF-4BCA-AEC9-DDB9BB7D1C64}" type="sibTrans" cxnId="{861BE399-4E2A-4422-8890-994E4B4FD5BF}">
      <dgm:prSet/>
      <dgm:spPr/>
      <dgm:t>
        <a:bodyPr/>
        <a:lstStyle/>
        <a:p>
          <a:endParaRPr lang="en-US"/>
        </a:p>
      </dgm:t>
    </dgm:pt>
    <dgm:pt modelId="{208E2A0E-2D82-4327-99E9-D8F738A16D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Brocova</a:t>
          </a:r>
        </a:p>
      </dgm:t>
    </dgm:pt>
    <dgm:pt modelId="{0608AE34-212A-429E-A898-5CF5DB22D572}" type="parTrans" cxnId="{B7B7779D-55D0-447C-944F-B1BDFBF7554E}">
      <dgm:prSet/>
      <dgm:spPr/>
      <dgm:t>
        <a:bodyPr/>
        <a:lstStyle/>
        <a:p>
          <a:endParaRPr lang="en-US"/>
        </a:p>
      </dgm:t>
    </dgm:pt>
    <dgm:pt modelId="{5D94323C-A044-44FB-9AB8-DF5517EEB9DD}" type="sibTrans" cxnId="{B7B7779D-55D0-447C-944F-B1BDFBF7554E}">
      <dgm:prSet/>
      <dgm:spPr/>
      <dgm:t>
        <a:bodyPr/>
        <a:lstStyle/>
        <a:p>
          <a:endParaRPr lang="en-US"/>
        </a:p>
      </dgm:t>
    </dgm:pt>
    <dgm:pt modelId="{17A10A1D-F8FA-4BE6-85DF-02DEEFA5A5E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Wernickeho</a:t>
          </a:r>
        </a:p>
      </dgm:t>
    </dgm:pt>
    <dgm:pt modelId="{CDE544B7-BE48-4248-B217-5301E1747B3B}" type="parTrans" cxnId="{28139BF8-E023-4B68-824A-0EED06A03E7E}">
      <dgm:prSet/>
      <dgm:spPr/>
      <dgm:t>
        <a:bodyPr/>
        <a:lstStyle/>
        <a:p>
          <a:endParaRPr lang="en-US"/>
        </a:p>
      </dgm:t>
    </dgm:pt>
    <dgm:pt modelId="{380F5E72-AC03-436A-8AC1-3AFBD87D5E6E}" type="sibTrans" cxnId="{28139BF8-E023-4B68-824A-0EED06A03E7E}">
      <dgm:prSet/>
      <dgm:spPr/>
      <dgm:t>
        <a:bodyPr/>
        <a:lstStyle/>
        <a:p>
          <a:endParaRPr lang="en-US"/>
        </a:p>
      </dgm:t>
    </dgm:pt>
    <dgm:pt modelId="{D0968556-CEB6-43FB-A870-CF62647E9BD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Konduktivní</a:t>
          </a:r>
        </a:p>
      </dgm:t>
    </dgm:pt>
    <dgm:pt modelId="{98418942-439A-4C3A-B52E-97DAD7AC2ACA}" type="parTrans" cxnId="{6F0F2649-D37D-4B53-B421-2CBC0EDDD01C}">
      <dgm:prSet/>
      <dgm:spPr/>
      <dgm:t>
        <a:bodyPr/>
        <a:lstStyle/>
        <a:p>
          <a:endParaRPr lang="en-US"/>
        </a:p>
      </dgm:t>
    </dgm:pt>
    <dgm:pt modelId="{DD0DF8EF-36C8-4F30-9882-4FD9C2FA36B2}" type="sibTrans" cxnId="{6F0F2649-D37D-4B53-B421-2CBC0EDDD01C}">
      <dgm:prSet/>
      <dgm:spPr/>
      <dgm:t>
        <a:bodyPr/>
        <a:lstStyle/>
        <a:p>
          <a:endParaRPr lang="en-US"/>
        </a:p>
      </dgm:t>
    </dgm:pt>
    <dgm:pt modelId="{BFB029A0-BEB8-4679-A489-4A5E9E8AE13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dirty="0" err="1" smtClean="0">
              <a:ln/>
              <a:effectLst/>
              <a:latin typeface="Arial" panose="020B0604020202020204" pitchFamily="34" charset="0"/>
            </a:rPr>
            <a:t>Transkortikální</a:t>
          </a:r>
          <a:endParaRPr kumimoji="0" lang="cs-CZ" altLang="en-US" b="1" i="0" u="none" strike="noStrike" cap="none" normalizeH="0" baseline="0" dirty="0" smtClean="0">
            <a:ln/>
            <a:effectLst/>
            <a:latin typeface="Arial" panose="020B0604020202020204" pitchFamily="34" charset="0"/>
          </a:endParaRPr>
        </a:p>
      </dgm:t>
    </dgm:pt>
    <dgm:pt modelId="{B6D7A555-C2CB-4447-B643-EFA76E250248}" type="parTrans" cxnId="{B8723169-A24C-46B3-9601-B67F6A8FFB27}">
      <dgm:prSet/>
      <dgm:spPr/>
      <dgm:t>
        <a:bodyPr/>
        <a:lstStyle/>
        <a:p>
          <a:endParaRPr lang="en-US"/>
        </a:p>
      </dgm:t>
    </dgm:pt>
    <dgm:pt modelId="{7B4EF0B3-BF3E-4ED4-9588-D2AC7BA48D67}" type="sibTrans" cxnId="{B8723169-A24C-46B3-9601-B67F6A8FFB27}">
      <dgm:prSet/>
      <dgm:spPr/>
      <dgm:t>
        <a:bodyPr/>
        <a:lstStyle/>
        <a:p>
          <a:endParaRPr lang="en-US"/>
        </a:p>
      </dgm:t>
    </dgm:pt>
    <dgm:pt modelId="{5D429AD9-6E29-45BF-B921-A7EB333DEF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smtClean="0">
              <a:ln/>
              <a:effectLst/>
              <a:latin typeface="Arial" panose="020B0604020202020204" pitchFamily="34" charset="0"/>
            </a:rPr>
            <a:t>Globální</a:t>
          </a:r>
        </a:p>
      </dgm:t>
    </dgm:pt>
    <dgm:pt modelId="{C3A76B49-C3BC-4660-87B3-0317EFF16EBD}" type="parTrans" cxnId="{6687C626-8D8C-47BF-A1B2-CAEC613F045D}">
      <dgm:prSet/>
      <dgm:spPr/>
      <dgm:t>
        <a:bodyPr/>
        <a:lstStyle/>
        <a:p>
          <a:endParaRPr lang="en-US"/>
        </a:p>
      </dgm:t>
    </dgm:pt>
    <dgm:pt modelId="{21669293-9CB9-47BF-A6E5-D06FAE380BB6}" type="sibTrans" cxnId="{6687C626-8D8C-47BF-A1B2-CAEC613F045D}">
      <dgm:prSet/>
      <dgm:spPr/>
      <dgm:t>
        <a:bodyPr/>
        <a:lstStyle/>
        <a:p>
          <a:endParaRPr lang="en-US"/>
        </a:p>
      </dgm:t>
    </dgm:pt>
    <dgm:pt modelId="{15C7184B-C76A-4EB8-B688-A756C99BDB7B}" type="pres">
      <dgm:prSet presAssocID="{6EADF651-C5C5-4175-ADB5-59D822F21A90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CB2DB8-037B-465D-BB7D-37FA0434A5F4}" type="pres">
      <dgm:prSet presAssocID="{C23D09B9-1B91-4987-9B6F-AE49B5B9E975}" presName="hierRoot1" presStyleCnt="0">
        <dgm:presLayoutVars>
          <dgm:hierBranch val="init"/>
        </dgm:presLayoutVars>
      </dgm:prSet>
      <dgm:spPr/>
    </dgm:pt>
    <dgm:pt modelId="{06729A60-33A6-4967-9631-35ADDC3B082F}" type="pres">
      <dgm:prSet presAssocID="{C23D09B9-1B91-4987-9B6F-AE49B5B9E975}" presName="rootComposite1" presStyleCnt="0"/>
      <dgm:spPr/>
    </dgm:pt>
    <dgm:pt modelId="{37A64EEF-247F-4D5D-A813-AA0D07B9C82B}" type="pres">
      <dgm:prSet presAssocID="{C23D09B9-1B91-4987-9B6F-AE49B5B9E97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E2D735-D9E5-43E4-A50D-7EB5258B672D}" type="pres">
      <dgm:prSet presAssocID="{C23D09B9-1B91-4987-9B6F-AE49B5B9E975}" presName="topArc1" presStyleLbl="parChTrans1D1" presStyleIdx="0" presStyleCnt="12"/>
      <dgm:spPr/>
    </dgm:pt>
    <dgm:pt modelId="{E43B7B43-03B9-4E0E-AB7A-93016D55A443}" type="pres">
      <dgm:prSet presAssocID="{C23D09B9-1B91-4987-9B6F-AE49B5B9E975}" presName="bottomArc1" presStyleLbl="parChTrans1D1" presStyleIdx="1" presStyleCnt="12"/>
      <dgm:spPr/>
    </dgm:pt>
    <dgm:pt modelId="{CA1E1610-829F-4856-9FA7-C364CD1CD69F}" type="pres">
      <dgm:prSet presAssocID="{C23D09B9-1B91-4987-9B6F-AE49B5B9E975}" presName="topConnNode1" presStyleLbl="node1" presStyleIdx="0" presStyleCnt="0"/>
      <dgm:spPr/>
      <dgm:t>
        <a:bodyPr/>
        <a:lstStyle/>
        <a:p>
          <a:endParaRPr lang="en-US"/>
        </a:p>
      </dgm:t>
    </dgm:pt>
    <dgm:pt modelId="{B1A40C7F-B4FC-4E52-A1B3-671E71B1C0C8}" type="pres">
      <dgm:prSet presAssocID="{C23D09B9-1B91-4987-9B6F-AE49B5B9E975}" presName="hierChild2" presStyleCnt="0"/>
      <dgm:spPr/>
    </dgm:pt>
    <dgm:pt modelId="{B9A37DE3-F48C-49D2-9D28-DDE0D2A6075A}" type="pres">
      <dgm:prSet presAssocID="{0608AE34-212A-429E-A898-5CF5DB22D572}" presName="Name28" presStyleLbl="parChTrans1D2" presStyleIdx="0" presStyleCnt="5"/>
      <dgm:spPr/>
      <dgm:t>
        <a:bodyPr/>
        <a:lstStyle/>
        <a:p>
          <a:endParaRPr lang="en-US"/>
        </a:p>
      </dgm:t>
    </dgm:pt>
    <dgm:pt modelId="{74160ED7-31DD-4F1C-AF6D-709CA40C9FBC}" type="pres">
      <dgm:prSet presAssocID="{208E2A0E-2D82-4327-99E9-D8F738A16DFE}" presName="hierRoot2" presStyleCnt="0">
        <dgm:presLayoutVars>
          <dgm:hierBranch val="init"/>
        </dgm:presLayoutVars>
      </dgm:prSet>
      <dgm:spPr/>
    </dgm:pt>
    <dgm:pt modelId="{BFDCD406-200A-4727-8973-B55E8D3F7ADB}" type="pres">
      <dgm:prSet presAssocID="{208E2A0E-2D82-4327-99E9-D8F738A16DFE}" presName="rootComposite2" presStyleCnt="0"/>
      <dgm:spPr/>
    </dgm:pt>
    <dgm:pt modelId="{5833F1B5-1139-4B1A-B82C-7FA07201FA8C}" type="pres">
      <dgm:prSet presAssocID="{208E2A0E-2D82-4327-99E9-D8F738A16DF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20B198-3BBE-4261-9D78-437D934D1F15}" type="pres">
      <dgm:prSet presAssocID="{208E2A0E-2D82-4327-99E9-D8F738A16DFE}" presName="topArc2" presStyleLbl="parChTrans1D1" presStyleIdx="2" presStyleCnt="12"/>
      <dgm:spPr/>
    </dgm:pt>
    <dgm:pt modelId="{A6636700-77F5-4E07-8B10-B2585A6697E7}" type="pres">
      <dgm:prSet presAssocID="{208E2A0E-2D82-4327-99E9-D8F738A16DFE}" presName="bottomArc2" presStyleLbl="parChTrans1D1" presStyleIdx="3" presStyleCnt="12"/>
      <dgm:spPr/>
    </dgm:pt>
    <dgm:pt modelId="{562F6D37-9635-4119-A464-4665AB88A998}" type="pres">
      <dgm:prSet presAssocID="{208E2A0E-2D82-4327-99E9-D8F738A16DFE}" presName="topConnNode2" presStyleLbl="node2" presStyleIdx="0" presStyleCnt="0"/>
      <dgm:spPr/>
      <dgm:t>
        <a:bodyPr/>
        <a:lstStyle/>
        <a:p>
          <a:endParaRPr lang="en-US"/>
        </a:p>
      </dgm:t>
    </dgm:pt>
    <dgm:pt modelId="{F4C53766-2116-4957-B4F8-85DD1FA4CC77}" type="pres">
      <dgm:prSet presAssocID="{208E2A0E-2D82-4327-99E9-D8F738A16DFE}" presName="hierChild4" presStyleCnt="0"/>
      <dgm:spPr/>
    </dgm:pt>
    <dgm:pt modelId="{5AEEC275-422B-4AEB-B222-4823E02520A1}" type="pres">
      <dgm:prSet presAssocID="{208E2A0E-2D82-4327-99E9-D8F738A16DFE}" presName="hierChild5" presStyleCnt="0"/>
      <dgm:spPr/>
    </dgm:pt>
    <dgm:pt modelId="{E06FBF24-0D1A-46B7-91CE-9179345BE321}" type="pres">
      <dgm:prSet presAssocID="{CDE544B7-BE48-4248-B217-5301E1747B3B}" presName="Name28" presStyleLbl="parChTrans1D2" presStyleIdx="1" presStyleCnt="5"/>
      <dgm:spPr/>
      <dgm:t>
        <a:bodyPr/>
        <a:lstStyle/>
        <a:p>
          <a:endParaRPr lang="en-US"/>
        </a:p>
      </dgm:t>
    </dgm:pt>
    <dgm:pt modelId="{2F4A533F-BAFB-4DCC-93B3-E3A07120F83C}" type="pres">
      <dgm:prSet presAssocID="{17A10A1D-F8FA-4BE6-85DF-02DEEFA5A5E6}" presName="hierRoot2" presStyleCnt="0">
        <dgm:presLayoutVars>
          <dgm:hierBranch val="init"/>
        </dgm:presLayoutVars>
      </dgm:prSet>
      <dgm:spPr/>
    </dgm:pt>
    <dgm:pt modelId="{B27A4F54-39BC-41B4-85C9-FC38C0BEE9FD}" type="pres">
      <dgm:prSet presAssocID="{17A10A1D-F8FA-4BE6-85DF-02DEEFA5A5E6}" presName="rootComposite2" presStyleCnt="0"/>
      <dgm:spPr/>
    </dgm:pt>
    <dgm:pt modelId="{AFB567B9-52EB-47FE-AE8B-7182D93A31BF}" type="pres">
      <dgm:prSet presAssocID="{17A10A1D-F8FA-4BE6-85DF-02DEEFA5A5E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456154-F72B-4FEC-A255-40E5725727A7}" type="pres">
      <dgm:prSet presAssocID="{17A10A1D-F8FA-4BE6-85DF-02DEEFA5A5E6}" presName="topArc2" presStyleLbl="parChTrans1D1" presStyleIdx="4" presStyleCnt="12"/>
      <dgm:spPr/>
    </dgm:pt>
    <dgm:pt modelId="{391CE3BE-2C34-422D-B031-9B4EA29A2621}" type="pres">
      <dgm:prSet presAssocID="{17A10A1D-F8FA-4BE6-85DF-02DEEFA5A5E6}" presName="bottomArc2" presStyleLbl="parChTrans1D1" presStyleIdx="5" presStyleCnt="12"/>
      <dgm:spPr/>
    </dgm:pt>
    <dgm:pt modelId="{C4624BE9-6F03-4E68-A41C-096D7362C9E1}" type="pres">
      <dgm:prSet presAssocID="{17A10A1D-F8FA-4BE6-85DF-02DEEFA5A5E6}" presName="topConnNode2" presStyleLbl="node2" presStyleIdx="0" presStyleCnt="0"/>
      <dgm:spPr/>
      <dgm:t>
        <a:bodyPr/>
        <a:lstStyle/>
        <a:p>
          <a:endParaRPr lang="en-US"/>
        </a:p>
      </dgm:t>
    </dgm:pt>
    <dgm:pt modelId="{F10D7CDB-44A9-4885-842E-BAF4B7569DA6}" type="pres">
      <dgm:prSet presAssocID="{17A10A1D-F8FA-4BE6-85DF-02DEEFA5A5E6}" presName="hierChild4" presStyleCnt="0"/>
      <dgm:spPr/>
    </dgm:pt>
    <dgm:pt modelId="{D9B6FF10-4068-429C-AA76-2A5CA7A8C83D}" type="pres">
      <dgm:prSet presAssocID="{17A10A1D-F8FA-4BE6-85DF-02DEEFA5A5E6}" presName="hierChild5" presStyleCnt="0"/>
      <dgm:spPr/>
    </dgm:pt>
    <dgm:pt modelId="{3DAA59B1-8871-4502-856E-9DD4997D2D16}" type="pres">
      <dgm:prSet presAssocID="{98418942-439A-4C3A-B52E-97DAD7AC2ACA}" presName="Name28" presStyleLbl="parChTrans1D2" presStyleIdx="2" presStyleCnt="5"/>
      <dgm:spPr/>
      <dgm:t>
        <a:bodyPr/>
        <a:lstStyle/>
        <a:p>
          <a:endParaRPr lang="en-US"/>
        </a:p>
      </dgm:t>
    </dgm:pt>
    <dgm:pt modelId="{9C376E98-7B01-491C-9828-1AF6CE55E96D}" type="pres">
      <dgm:prSet presAssocID="{D0968556-CEB6-43FB-A870-CF62647E9BD1}" presName="hierRoot2" presStyleCnt="0">
        <dgm:presLayoutVars>
          <dgm:hierBranch val="init"/>
        </dgm:presLayoutVars>
      </dgm:prSet>
      <dgm:spPr/>
    </dgm:pt>
    <dgm:pt modelId="{559389BF-8128-4644-AC6B-526E7DEE9319}" type="pres">
      <dgm:prSet presAssocID="{D0968556-CEB6-43FB-A870-CF62647E9BD1}" presName="rootComposite2" presStyleCnt="0"/>
      <dgm:spPr/>
    </dgm:pt>
    <dgm:pt modelId="{E7257D98-44BC-4238-8326-8681C8E272C4}" type="pres">
      <dgm:prSet presAssocID="{D0968556-CEB6-43FB-A870-CF62647E9BD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343F0D-12A1-459B-B81C-11B7B9EB9FCA}" type="pres">
      <dgm:prSet presAssocID="{D0968556-CEB6-43FB-A870-CF62647E9BD1}" presName="topArc2" presStyleLbl="parChTrans1D1" presStyleIdx="6" presStyleCnt="12"/>
      <dgm:spPr/>
    </dgm:pt>
    <dgm:pt modelId="{65121441-06E3-4A4F-8895-EFAD59E6534A}" type="pres">
      <dgm:prSet presAssocID="{D0968556-CEB6-43FB-A870-CF62647E9BD1}" presName="bottomArc2" presStyleLbl="parChTrans1D1" presStyleIdx="7" presStyleCnt="12"/>
      <dgm:spPr/>
    </dgm:pt>
    <dgm:pt modelId="{FAB53099-4E1B-4ACA-80E7-9D26AAA209E6}" type="pres">
      <dgm:prSet presAssocID="{D0968556-CEB6-43FB-A870-CF62647E9BD1}" presName="topConnNode2" presStyleLbl="node2" presStyleIdx="0" presStyleCnt="0"/>
      <dgm:spPr/>
      <dgm:t>
        <a:bodyPr/>
        <a:lstStyle/>
        <a:p>
          <a:endParaRPr lang="en-US"/>
        </a:p>
      </dgm:t>
    </dgm:pt>
    <dgm:pt modelId="{03B17874-8F44-4EA4-9A11-D0B19507A045}" type="pres">
      <dgm:prSet presAssocID="{D0968556-CEB6-43FB-A870-CF62647E9BD1}" presName="hierChild4" presStyleCnt="0"/>
      <dgm:spPr/>
    </dgm:pt>
    <dgm:pt modelId="{4DCAD5B0-AC4D-4C08-B751-C0F177B419F1}" type="pres">
      <dgm:prSet presAssocID="{D0968556-CEB6-43FB-A870-CF62647E9BD1}" presName="hierChild5" presStyleCnt="0"/>
      <dgm:spPr/>
    </dgm:pt>
    <dgm:pt modelId="{65F19308-B2AC-41EB-97FE-9F12E986976E}" type="pres">
      <dgm:prSet presAssocID="{B6D7A555-C2CB-4447-B643-EFA76E250248}" presName="Name28" presStyleLbl="parChTrans1D2" presStyleIdx="3" presStyleCnt="5"/>
      <dgm:spPr/>
      <dgm:t>
        <a:bodyPr/>
        <a:lstStyle/>
        <a:p>
          <a:endParaRPr lang="en-US"/>
        </a:p>
      </dgm:t>
    </dgm:pt>
    <dgm:pt modelId="{44CE74D5-7E7C-4020-BCBD-7ED6ACF9C84D}" type="pres">
      <dgm:prSet presAssocID="{BFB029A0-BEB8-4679-A489-4A5E9E8AE131}" presName="hierRoot2" presStyleCnt="0">
        <dgm:presLayoutVars>
          <dgm:hierBranch val="init"/>
        </dgm:presLayoutVars>
      </dgm:prSet>
      <dgm:spPr/>
    </dgm:pt>
    <dgm:pt modelId="{338E6C2A-E660-45A8-982A-43D7D63B0224}" type="pres">
      <dgm:prSet presAssocID="{BFB029A0-BEB8-4679-A489-4A5E9E8AE131}" presName="rootComposite2" presStyleCnt="0"/>
      <dgm:spPr/>
    </dgm:pt>
    <dgm:pt modelId="{B0C9C841-523A-4A86-9F13-FBA25AE81E12}" type="pres">
      <dgm:prSet presAssocID="{BFB029A0-BEB8-4679-A489-4A5E9E8AE13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A18724-1FE2-49C7-B3FA-2EFB92BC56EC}" type="pres">
      <dgm:prSet presAssocID="{BFB029A0-BEB8-4679-A489-4A5E9E8AE131}" presName="topArc2" presStyleLbl="parChTrans1D1" presStyleIdx="8" presStyleCnt="12"/>
      <dgm:spPr/>
    </dgm:pt>
    <dgm:pt modelId="{5DC18BDD-F9A2-416C-AE2C-89329D7A2E28}" type="pres">
      <dgm:prSet presAssocID="{BFB029A0-BEB8-4679-A489-4A5E9E8AE131}" presName="bottomArc2" presStyleLbl="parChTrans1D1" presStyleIdx="9" presStyleCnt="12"/>
      <dgm:spPr/>
    </dgm:pt>
    <dgm:pt modelId="{939EFE84-B393-4A10-8EA7-50FF89BD0201}" type="pres">
      <dgm:prSet presAssocID="{BFB029A0-BEB8-4679-A489-4A5E9E8AE131}" presName="topConnNode2" presStyleLbl="node2" presStyleIdx="0" presStyleCnt="0"/>
      <dgm:spPr/>
      <dgm:t>
        <a:bodyPr/>
        <a:lstStyle/>
        <a:p>
          <a:endParaRPr lang="en-US"/>
        </a:p>
      </dgm:t>
    </dgm:pt>
    <dgm:pt modelId="{0FCCBDA0-F3E4-4AC9-B08F-E79F5D81CD59}" type="pres">
      <dgm:prSet presAssocID="{BFB029A0-BEB8-4679-A489-4A5E9E8AE131}" presName="hierChild4" presStyleCnt="0"/>
      <dgm:spPr/>
    </dgm:pt>
    <dgm:pt modelId="{973324D1-8510-41FE-BADF-4EF0072B62F0}" type="pres">
      <dgm:prSet presAssocID="{BFB029A0-BEB8-4679-A489-4A5E9E8AE131}" presName="hierChild5" presStyleCnt="0"/>
      <dgm:spPr/>
    </dgm:pt>
    <dgm:pt modelId="{3E2988FF-97F3-4D95-A045-D584BE62F0F2}" type="pres">
      <dgm:prSet presAssocID="{C3A76B49-C3BC-4660-87B3-0317EFF16EBD}" presName="Name28" presStyleLbl="parChTrans1D2" presStyleIdx="4" presStyleCnt="5"/>
      <dgm:spPr/>
      <dgm:t>
        <a:bodyPr/>
        <a:lstStyle/>
        <a:p>
          <a:endParaRPr lang="en-US"/>
        </a:p>
      </dgm:t>
    </dgm:pt>
    <dgm:pt modelId="{C1E52A45-BB95-434A-A7C6-DF650CD4A826}" type="pres">
      <dgm:prSet presAssocID="{5D429AD9-6E29-45BF-B921-A7EB333DEF75}" presName="hierRoot2" presStyleCnt="0">
        <dgm:presLayoutVars>
          <dgm:hierBranch val="init"/>
        </dgm:presLayoutVars>
      </dgm:prSet>
      <dgm:spPr/>
    </dgm:pt>
    <dgm:pt modelId="{2BDD3072-CF6D-4D13-8FDA-1A7B239F5419}" type="pres">
      <dgm:prSet presAssocID="{5D429AD9-6E29-45BF-B921-A7EB333DEF75}" presName="rootComposite2" presStyleCnt="0"/>
      <dgm:spPr/>
    </dgm:pt>
    <dgm:pt modelId="{A54F748F-F40F-4393-8770-D6E22A94FAF1}" type="pres">
      <dgm:prSet presAssocID="{5D429AD9-6E29-45BF-B921-A7EB333DEF7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73D45A-ECE8-4E5B-ACFE-7041FAD1D374}" type="pres">
      <dgm:prSet presAssocID="{5D429AD9-6E29-45BF-B921-A7EB333DEF75}" presName="topArc2" presStyleLbl="parChTrans1D1" presStyleIdx="10" presStyleCnt="12"/>
      <dgm:spPr/>
    </dgm:pt>
    <dgm:pt modelId="{9970E12D-7B47-4C5A-8AB7-A5CFA55A2FFF}" type="pres">
      <dgm:prSet presAssocID="{5D429AD9-6E29-45BF-B921-A7EB333DEF75}" presName="bottomArc2" presStyleLbl="parChTrans1D1" presStyleIdx="11" presStyleCnt="12"/>
      <dgm:spPr/>
    </dgm:pt>
    <dgm:pt modelId="{E8CCD313-80D7-462F-A741-E03C5FB75FE8}" type="pres">
      <dgm:prSet presAssocID="{5D429AD9-6E29-45BF-B921-A7EB333DEF75}" presName="topConnNode2" presStyleLbl="node2" presStyleIdx="0" presStyleCnt="0"/>
      <dgm:spPr/>
      <dgm:t>
        <a:bodyPr/>
        <a:lstStyle/>
        <a:p>
          <a:endParaRPr lang="en-US"/>
        </a:p>
      </dgm:t>
    </dgm:pt>
    <dgm:pt modelId="{5E498AE1-0A72-4FAE-9554-B8335E073811}" type="pres">
      <dgm:prSet presAssocID="{5D429AD9-6E29-45BF-B921-A7EB333DEF75}" presName="hierChild4" presStyleCnt="0"/>
      <dgm:spPr/>
    </dgm:pt>
    <dgm:pt modelId="{B78154A0-A227-4674-8C58-396B11303586}" type="pres">
      <dgm:prSet presAssocID="{5D429AD9-6E29-45BF-B921-A7EB333DEF75}" presName="hierChild5" presStyleCnt="0"/>
      <dgm:spPr/>
    </dgm:pt>
    <dgm:pt modelId="{16AABC96-F826-4409-BB0A-417702EBCEBA}" type="pres">
      <dgm:prSet presAssocID="{C23D09B9-1B91-4987-9B6F-AE49B5B9E975}" presName="hierChild3" presStyleCnt="0"/>
      <dgm:spPr/>
    </dgm:pt>
  </dgm:ptLst>
  <dgm:cxnLst>
    <dgm:cxn modelId="{A4A7408C-FC58-49E3-8FF0-F9974CB65991}" type="presOf" srcId="{6EADF651-C5C5-4175-ADB5-59D822F21A90}" destId="{15C7184B-C76A-4EB8-B688-A756C99BDB7B}" srcOrd="0" destOrd="0" presId="urn:microsoft.com/office/officeart/2008/layout/HalfCircleOrganizationChart"/>
    <dgm:cxn modelId="{00DE1F69-AA03-4850-BDD1-4441F910A176}" type="presOf" srcId="{D0968556-CEB6-43FB-A870-CF62647E9BD1}" destId="{FAB53099-4E1B-4ACA-80E7-9D26AAA209E6}" srcOrd="1" destOrd="0" presId="urn:microsoft.com/office/officeart/2008/layout/HalfCircleOrganizationChart"/>
    <dgm:cxn modelId="{8B8203AF-F3A7-40DA-AFC2-ABF6282DFC09}" type="presOf" srcId="{C23D09B9-1B91-4987-9B6F-AE49B5B9E975}" destId="{CA1E1610-829F-4856-9FA7-C364CD1CD69F}" srcOrd="1" destOrd="0" presId="urn:microsoft.com/office/officeart/2008/layout/HalfCircleOrganizationChart"/>
    <dgm:cxn modelId="{7FC95A63-34B5-40C1-B3AC-172BC8EFA2E6}" type="presOf" srcId="{0608AE34-212A-429E-A898-5CF5DB22D572}" destId="{B9A37DE3-F48C-49D2-9D28-DDE0D2A6075A}" srcOrd="0" destOrd="0" presId="urn:microsoft.com/office/officeart/2008/layout/HalfCircleOrganizationChart"/>
    <dgm:cxn modelId="{B8723169-A24C-46B3-9601-B67F6A8FFB27}" srcId="{C23D09B9-1B91-4987-9B6F-AE49B5B9E975}" destId="{BFB029A0-BEB8-4679-A489-4A5E9E8AE131}" srcOrd="3" destOrd="0" parTransId="{B6D7A555-C2CB-4447-B643-EFA76E250248}" sibTransId="{7B4EF0B3-BF3E-4ED4-9588-D2AC7BA48D67}"/>
    <dgm:cxn modelId="{8661E367-2DA2-4581-86A9-1C56C9C10160}" type="presOf" srcId="{98418942-439A-4C3A-B52E-97DAD7AC2ACA}" destId="{3DAA59B1-8871-4502-856E-9DD4997D2D16}" srcOrd="0" destOrd="0" presId="urn:microsoft.com/office/officeart/2008/layout/HalfCircleOrganizationChart"/>
    <dgm:cxn modelId="{B7B7779D-55D0-447C-944F-B1BDFBF7554E}" srcId="{C23D09B9-1B91-4987-9B6F-AE49B5B9E975}" destId="{208E2A0E-2D82-4327-99E9-D8F738A16DFE}" srcOrd="0" destOrd="0" parTransId="{0608AE34-212A-429E-A898-5CF5DB22D572}" sibTransId="{5D94323C-A044-44FB-9AB8-DF5517EEB9DD}"/>
    <dgm:cxn modelId="{C774B1B6-AE97-45F9-A65D-3A74BF5AA6FB}" type="presOf" srcId="{BFB029A0-BEB8-4679-A489-4A5E9E8AE131}" destId="{939EFE84-B393-4A10-8EA7-50FF89BD0201}" srcOrd="1" destOrd="0" presId="urn:microsoft.com/office/officeart/2008/layout/HalfCircleOrganizationChart"/>
    <dgm:cxn modelId="{402AF24C-24BE-4623-BD50-27F79AB5E1EA}" type="presOf" srcId="{208E2A0E-2D82-4327-99E9-D8F738A16DFE}" destId="{562F6D37-9635-4119-A464-4665AB88A998}" srcOrd="1" destOrd="0" presId="urn:microsoft.com/office/officeart/2008/layout/HalfCircleOrganizationChart"/>
    <dgm:cxn modelId="{D70C25B3-401E-4A52-9FD1-64129AA57415}" type="presOf" srcId="{B6D7A555-C2CB-4447-B643-EFA76E250248}" destId="{65F19308-B2AC-41EB-97FE-9F12E986976E}" srcOrd="0" destOrd="0" presId="urn:microsoft.com/office/officeart/2008/layout/HalfCircleOrganizationChart"/>
    <dgm:cxn modelId="{8D14CECD-6666-4AFD-B3BF-9BCF904697E5}" type="presOf" srcId="{17A10A1D-F8FA-4BE6-85DF-02DEEFA5A5E6}" destId="{AFB567B9-52EB-47FE-AE8B-7182D93A31BF}" srcOrd="0" destOrd="0" presId="urn:microsoft.com/office/officeart/2008/layout/HalfCircleOrganizationChart"/>
    <dgm:cxn modelId="{6F0F2649-D37D-4B53-B421-2CBC0EDDD01C}" srcId="{C23D09B9-1B91-4987-9B6F-AE49B5B9E975}" destId="{D0968556-CEB6-43FB-A870-CF62647E9BD1}" srcOrd="2" destOrd="0" parTransId="{98418942-439A-4C3A-B52E-97DAD7AC2ACA}" sibTransId="{DD0DF8EF-36C8-4F30-9882-4FD9C2FA36B2}"/>
    <dgm:cxn modelId="{8B833712-60AB-4F5E-812F-C88ADD9B32D3}" type="presOf" srcId="{CDE544B7-BE48-4248-B217-5301E1747B3B}" destId="{E06FBF24-0D1A-46B7-91CE-9179345BE321}" srcOrd="0" destOrd="0" presId="urn:microsoft.com/office/officeart/2008/layout/HalfCircleOrganizationChart"/>
    <dgm:cxn modelId="{6687C626-8D8C-47BF-A1B2-CAEC613F045D}" srcId="{C23D09B9-1B91-4987-9B6F-AE49B5B9E975}" destId="{5D429AD9-6E29-45BF-B921-A7EB333DEF75}" srcOrd="4" destOrd="0" parTransId="{C3A76B49-C3BC-4660-87B3-0317EFF16EBD}" sibTransId="{21669293-9CB9-47BF-A6E5-D06FAE380BB6}"/>
    <dgm:cxn modelId="{B857FF48-2AAD-437F-AB49-3545B98D84D0}" type="presOf" srcId="{C3A76B49-C3BC-4660-87B3-0317EFF16EBD}" destId="{3E2988FF-97F3-4D95-A045-D584BE62F0F2}" srcOrd="0" destOrd="0" presId="urn:microsoft.com/office/officeart/2008/layout/HalfCircleOrganizationChart"/>
    <dgm:cxn modelId="{0699A650-BBEB-4479-9ED4-B813217B2321}" type="presOf" srcId="{C23D09B9-1B91-4987-9B6F-AE49B5B9E975}" destId="{37A64EEF-247F-4D5D-A813-AA0D07B9C82B}" srcOrd="0" destOrd="0" presId="urn:microsoft.com/office/officeart/2008/layout/HalfCircleOrganizationChart"/>
    <dgm:cxn modelId="{861BE399-4E2A-4422-8890-994E4B4FD5BF}" srcId="{6EADF651-C5C5-4175-ADB5-59D822F21A90}" destId="{C23D09B9-1B91-4987-9B6F-AE49B5B9E975}" srcOrd="0" destOrd="0" parTransId="{4EBD1B5A-385E-4CF0-8523-E9697586A9F5}" sibTransId="{21EFCCC0-96DF-4BCA-AEC9-DDB9BB7D1C64}"/>
    <dgm:cxn modelId="{28139BF8-E023-4B68-824A-0EED06A03E7E}" srcId="{C23D09B9-1B91-4987-9B6F-AE49B5B9E975}" destId="{17A10A1D-F8FA-4BE6-85DF-02DEEFA5A5E6}" srcOrd="1" destOrd="0" parTransId="{CDE544B7-BE48-4248-B217-5301E1747B3B}" sibTransId="{380F5E72-AC03-436A-8AC1-3AFBD87D5E6E}"/>
    <dgm:cxn modelId="{69CA0A40-3A2B-4AE2-AFD0-361A6D7BF192}" type="presOf" srcId="{BFB029A0-BEB8-4679-A489-4A5E9E8AE131}" destId="{B0C9C841-523A-4A86-9F13-FBA25AE81E12}" srcOrd="0" destOrd="0" presId="urn:microsoft.com/office/officeart/2008/layout/HalfCircleOrganizationChart"/>
    <dgm:cxn modelId="{8D9171DE-027B-4F53-B7C5-CF4ACE1A63D6}" type="presOf" srcId="{5D429AD9-6E29-45BF-B921-A7EB333DEF75}" destId="{A54F748F-F40F-4393-8770-D6E22A94FAF1}" srcOrd="0" destOrd="0" presId="urn:microsoft.com/office/officeart/2008/layout/HalfCircleOrganizationChart"/>
    <dgm:cxn modelId="{D58DB6FB-6BB8-4545-A532-D7A6A48BAD72}" type="presOf" srcId="{D0968556-CEB6-43FB-A870-CF62647E9BD1}" destId="{E7257D98-44BC-4238-8326-8681C8E272C4}" srcOrd="0" destOrd="0" presId="urn:microsoft.com/office/officeart/2008/layout/HalfCircleOrganizationChart"/>
    <dgm:cxn modelId="{CF87729C-CA4F-46ED-9B7A-146FC5A80A15}" type="presOf" srcId="{5D429AD9-6E29-45BF-B921-A7EB333DEF75}" destId="{E8CCD313-80D7-462F-A741-E03C5FB75FE8}" srcOrd="1" destOrd="0" presId="urn:microsoft.com/office/officeart/2008/layout/HalfCircleOrganizationChart"/>
    <dgm:cxn modelId="{26F752E1-2C60-43FF-B5F2-D86995D9CBBA}" type="presOf" srcId="{17A10A1D-F8FA-4BE6-85DF-02DEEFA5A5E6}" destId="{C4624BE9-6F03-4E68-A41C-096D7362C9E1}" srcOrd="1" destOrd="0" presId="urn:microsoft.com/office/officeart/2008/layout/HalfCircleOrganizationChart"/>
    <dgm:cxn modelId="{F5CA078E-54DD-4511-B608-BB08FB36BED9}" type="presOf" srcId="{208E2A0E-2D82-4327-99E9-D8F738A16DFE}" destId="{5833F1B5-1139-4B1A-B82C-7FA07201FA8C}" srcOrd="0" destOrd="0" presId="urn:microsoft.com/office/officeart/2008/layout/HalfCircleOrganizationChart"/>
    <dgm:cxn modelId="{B3731AF2-985A-4FDF-A726-8D70B7DFD489}" type="presParOf" srcId="{15C7184B-C76A-4EB8-B688-A756C99BDB7B}" destId="{4ACB2DB8-037B-465D-BB7D-37FA0434A5F4}" srcOrd="0" destOrd="0" presId="urn:microsoft.com/office/officeart/2008/layout/HalfCircleOrganizationChart"/>
    <dgm:cxn modelId="{98A45AB8-D60D-4500-8C3E-4BB848829C17}" type="presParOf" srcId="{4ACB2DB8-037B-465D-BB7D-37FA0434A5F4}" destId="{06729A60-33A6-4967-9631-35ADDC3B082F}" srcOrd="0" destOrd="0" presId="urn:microsoft.com/office/officeart/2008/layout/HalfCircleOrganizationChart"/>
    <dgm:cxn modelId="{3E6CB8C1-1FF0-4041-B3A3-C8D170304071}" type="presParOf" srcId="{06729A60-33A6-4967-9631-35ADDC3B082F}" destId="{37A64EEF-247F-4D5D-A813-AA0D07B9C82B}" srcOrd="0" destOrd="0" presId="urn:microsoft.com/office/officeart/2008/layout/HalfCircleOrganizationChart"/>
    <dgm:cxn modelId="{653BE769-133A-48AD-9A53-F8BCD347A649}" type="presParOf" srcId="{06729A60-33A6-4967-9631-35ADDC3B082F}" destId="{16E2D735-D9E5-43E4-A50D-7EB5258B672D}" srcOrd="1" destOrd="0" presId="urn:microsoft.com/office/officeart/2008/layout/HalfCircleOrganizationChart"/>
    <dgm:cxn modelId="{C676E437-2AC4-4352-B465-A01CE9279611}" type="presParOf" srcId="{06729A60-33A6-4967-9631-35ADDC3B082F}" destId="{E43B7B43-03B9-4E0E-AB7A-93016D55A443}" srcOrd="2" destOrd="0" presId="urn:microsoft.com/office/officeart/2008/layout/HalfCircleOrganizationChart"/>
    <dgm:cxn modelId="{D3E9E501-E6D4-4DD4-BDC1-048DAC29D7D3}" type="presParOf" srcId="{06729A60-33A6-4967-9631-35ADDC3B082F}" destId="{CA1E1610-829F-4856-9FA7-C364CD1CD69F}" srcOrd="3" destOrd="0" presId="urn:microsoft.com/office/officeart/2008/layout/HalfCircleOrganizationChart"/>
    <dgm:cxn modelId="{C1AF1F3B-C996-48F1-98F3-53C3087CC0D1}" type="presParOf" srcId="{4ACB2DB8-037B-465D-BB7D-37FA0434A5F4}" destId="{B1A40C7F-B4FC-4E52-A1B3-671E71B1C0C8}" srcOrd="1" destOrd="0" presId="urn:microsoft.com/office/officeart/2008/layout/HalfCircleOrganizationChart"/>
    <dgm:cxn modelId="{73B38DBB-83CD-4470-92A7-6A9A48825530}" type="presParOf" srcId="{B1A40C7F-B4FC-4E52-A1B3-671E71B1C0C8}" destId="{B9A37DE3-F48C-49D2-9D28-DDE0D2A6075A}" srcOrd="0" destOrd="0" presId="urn:microsoft.com/office/officeart/2008/layout/HalfCircleOrganizationChart"/>
    <dgm:cxn modelId="{058D72DE-BBAE-4628-AD29-610B0F380DEB}" type="presParOf" srcId="{B1A40C7F-B4FC-4E52-A1B3-671E71B1C0C8}" destId="{74160ED7-31DD-4F1C-AF6D-709CA40C9FBC}" srcOrd="1" destOrd="0" presId="urn:microsoft.com/office/officeart/2008/layout/HalfCircleOrganizationChart"/>
    <dgm:cxn modelId="{6EA0C1AF-D7EB-43F3-A595-BF004D7B7EB2}" type="presParOf" srcId="{74160ED7-31DD-4F1C-AF6D-709CA40C9FBC}" destId="{BFDCD406-200A-4727-8973-B55E8D3F7ADB}" srcOrd="0" destOrd="0" presId="urn:microsoft.com/office/officeart/2008/layout/HalfCircleOrganizationChart"/>
    <dgm:cxn modelId="{708C5D03-FDAB-4D99-BDB4-094FC5F8F2CD}" type="presParOf" srcId="{BFDCD406-200A-4727-8973-B55E8D3F7ADB}" destId="{5833F1B5-1139-4B1A-B82C-7FA07201FA8C}" srcOrd="0" destOrd="0" presId="urn:microsoft.com/office/officeart/2008/layout/HalfCircleOrganizationChart"/>
    <dgm:cxn modelId="{177268DF-14D5-42E6-B8B7-59EB9185E722}" type="presParOf" srcId="{BFDCD406-200A-4727-8973-B55E8D3F7ADB}" destId="{0820B198-3BBE-4261-9D78-437D934D1F15}" srcOrd="1" destOrd="0" presId="urn:microsoft.com/office/officeart/2008/layout/HalfCircleOrganizationChart"/>
    <dgm:cxn modelId="{289853F6-1449-4C94-8B92-EE066399E880}" type="presParOf" srcId="{BFDCD406-200A-4727-8973-B55E8D3F7ADB}" destId="{A6636700-77F5-4E07-8B10-B2585A6697E7}" srcOrd="2" destOrd="0" presId="urn:microsoft.com/office/officeart/2008/layout/HalfCircleOrganizationChart"/>
    <dgm:cxn modelId="{70B1AEA4-1B36-44B4-A2F0-43402B346AE8}" type="presParOf" srcId="{BFDCD406-200A-4727-8973-B55E8D3F7ADB}" destId="{562F6D37-9635-4119-A464-4665AB88A998}" srcOrd="3" destOrd="0" presId="urn:microsoft.com/office/officeart/2008/layout/HalfCircleOrganizationChart"/>
    <dgm:cxn modelId="{A05433FF-AEEC-45DC-ACA0-388CC016E7CC}" type="presParOf" srcId="{74160ED7-31DD-4F1C-AF6D-709CA40C9FBC}" destId="{F4C53766-2116-4957-B4F8-85DD1FA4CC77}" srcOrd="1" destOrd="0" presId="urn:microsoft.com/office/officeart/2008/layout/HalfCircleOrganizationChart"/>
    <dgm:cxn modelId="{8CAF3762-0029-4838-801F-91F9D06A799E}" type="presParOf" srcId="{74160ED7-31DD-4F1C-AF6D-709CA40C9FBC}" destId="{5AEEC275-422B-4AEB-B222-4823E02520A1}" srcOrd="2" destOrd="0" presId="urn:microsoft.com/office/officeart/2008/layout/HalfCircleOrganizationChart"/>
    <dgm:cxn modelId="{0958BB2D-320D-4F1C-A78B-4FBA896C7FD6}" type="presParOf" srcId="{B1A40C7F-B4FC-4E52-A1B3-671E71B1C0C8}" destId="{E06FBF24-0D1A-46B7-91CE-9179345BE321}" srcOrd="2" destOrd="0" presId="urn:microsoft.com/office/officeart/2008/layout/HalfCircleOrganizationChart"/>
    <dgm:cxn modelId="{3205CADA-7ADC-41F8-8596-1C0922D1C14C}" type="presParOf" srcId="{B1A40C7F-B4FC-4E52-A1B3-671E71B1C0C8}" destId="{2F4A533F-BAFB-4DCC-93B3-E3A07120F83C}" srcOrd="3" destOrd="0" presId="urn:microsoft.com/office/officeart/2008/layout/HalfCircleOrganizationChart"/>
    <dgm:cxn modelId="{141A8611-14D5-441F-ABDA-918613EB26A5}" type="presParOf" srcId="{2F4A533F-BAFB-4DCC-93B3-E3A07120F83C}" destId="{B27A4F54-39BC-41B4-85C9-FC38C0BEE9FD}" srcOrd="0" destOrd="0" presId="urn:microsoft.com/office/officeart/2008/layout/HalfCircleOrganizationChart"/>
    <dgm:cxn modelId="{76BCEA73-B423-4EA8-B82C-5810B9A9657E}" type="presParOf" srcId="{B27A4F54-39BC-41B4-85C9-FC38C0BEE9FD}" destId="{AFB567B9-52EB-47FE-AE8B-7182D93A31BF}" srcOrd="0" destOrd="0" presId="urn:microsoft.com/office/officeart/2008/layout/HalfCircleOrganizationChart"/>
    <dgm:cxn modelId="{8106FE03-5F14-4E3B-9D1E-0D2048E316E7}" type="presParOf" srcId="{B27A4F54-39BC-41B4-85C9-FC38C0BEE9FD}" destId="{80456154-F72B-4FEC-A255-40E5725727A7}" srcOrd="1" destOrd="0" presId="urn:microsoft.com/office/officeart/2008/layout/HalfCircleOrganizationChart"/>
    <dgm:cxn modelId="{7284B5FF-27AD-40BD-8AD5-AB98E54821CF}" type="presParOf" srcId="{B27A4F54-39BC-41B4-85C9-FC38C0BEE9FD}" destId="{391CE3BE-2C34-422D-B031-9B4EA29A2621}" srcOrd="2" destOrd="0" presId="urn:microsoft.com/office/officeart/2008/layout/HalfCircleOrganizationChart"/>
    <dgm:cxn modelId="{54263967-0742-49F2-8051-E7EE4008C956}" type="presParOf" srcId="{B27A4F54-39BC-41B4-85C9-FC38C0BEE9FD}" destId="{C4624BE9-6F03-4E68-A41C-096D7362C9E1}" srcOrd="3" destOrd="0" presId="urn:microsoft.com/office/officeart/2008/layout/HalfCircleOrganizationChart"/>
    <dgm:cxn modelId="{68A2A35D-BF46-45B7-A7F4-241BB991C0CB}" type="presParOf" srcId="{2F4A533F-BAFB-4DCC-93B3-E3A07120F83C}" destId="{F10D7CDB-44A9-4885-842E-BAF4B7569DA6}" srcOrd="1" destOrd="0" presId="urn:microsoft.com/office/officeart/2008/layout/HalfCircleOrganizationChart"/>
    <dgm:cxn modelId="{A917D393-8255-481B-A19E-543295FB9690}" type="presParOf" srcId="{2F4A533F-BAFB-4DCC-93B3-E3A07120F83C}" destId="{D9B6FF10-4068-429C-AA76-2A5CA7A8C83D}" srcOrd="2" destOrd="0" presId="urn:microsoft.com/office/officeart/2008/layout/HalfCircleOrganizationChart"/>
    <dgm:cxn modelId="{B855230D-2B1F-4C5C-AB4D-33AE267D5D83}" type="presParOf" srcId="{B1A40C7F-B4FC-4E52-A1B3-671E71B1C0C8}" destId="{3DAA59B1-8871-4502-856E-9DD4997D2D16}" srcOrd="4" destOrd="0" presId="urn:microsoft.com/office/officeart/2008/layout/HalfCircleOrganizationChart"/>
    <dgm:cxn modelId="{6EBF9861-1554-40AD-84C5-6847BFFC7F86}" type="presParOf" srcId="{B1A40C7F-B4FC-4E52-A1B3-671E71B1C0C8}" destId="{9C376E98-7B01-491C-9828-1AF6CE55E96D}" srcOrd="5" destOrd="0" presId="urn:microsoft.com/office/officeart/2008/layout/HalfCircleOrganizationChart"/>
    <dgm:cxn modelId="{A131E6A9-97A1-42EF-AB52-5C352CA43E87}" type="presParOf" srcId="{9C376E98-7B01-491C-9828-1AF6CE55E96D}" destId="{559389BF-8128-4644-AC6B-526E7DEE9319}" srcOrd="0" destOrd="0" presId="urn:microsoft.com/office/officeart/2008/layout/HalfCircleOrganizationChart"/>
    <dgm:cxn modelId="{58608EE9-47F7-49D7-B9D2-C3A1125DA5A4}" type="presParOf" srcId="{559389BF-8128-4644-AC6B-526E7DEE9319}" destId="{E7257D98-44BC-4238-8326-8681C8E272C4}" srcOrd="0" destOrd="0" presId="urn:microsoft.com/office/officeart/2008/layout/HalfCircleOrganizationChart"/>
    <dgm:cxn modelId="{D29430A1-79E3-446D-97ED-26C557F5D96F}" type="presParOf" srcId="{559389BF-8128-4644-AC6B-526E7DEE9319}" destId="{90343F0D-12A1-459B-B81C-11B7B9EB9FCA}" srcOrd="1" destOrd="0" presId="urn:microsoft.com/office/officeart/2008/layout/HalfCircleOrganizationChart"/>
    <dgm:cxn modelId="{B702FD92-155A-44BF-9E4B-F22EDEAD3963}" type="presParOf" srcId="{559389BF-8128-4644-AC6B-526E7DEE9319}" destId="{65121441-06E3-4A4F-8895-EFAD59E6534A}" srcOrd="2" destOrd="0" presId="urn:microsoft.com/office/officeart/2008/layout/HalfCircleOrganizationChart"/>
    <dgm:cxn modelId="{BE590F40-F860-430B-996E-25553F6F2185}" type="presParOf" srcId="{559389BF-8128-4644-AC6B-526E7DEE9319}" destId="{FAB53099-4E1B-4ACA-80E7-9D26AAA209E6}" srcOrd="3" destOrd="0" presId="urn:microsoft.com/office/officeart/2008/layout/HalfCircleOrganizationChart"/>
    <dgm:cxn modelId="{51C6A9DE-7EE8-451F-A9DF-EE039ADC28DA}" type="presParOf" srcId="{9C376E98-7B01-491C-9828-1AF6CE55E96D}" destId="{03B17874-8F44-4EA4-9A11-D0B19507A045}" srcOrd="1" destOrd="0" presId="urn:microsoft.com/office/officeart/2008/layout/HalfCircleOrganizationChart"/>
    <dgm:cxn modelId="{6200749A-5133-430A-BA9C-9CCE3D483EFC}" type="presParOf" srcId="{9C376E98-7B01-491C-9828-1AF6CE55E96D}" destId="{4DCAD5B0-AC4D-4C08-B751-C0F177B419F1}" srcOrd="2" destOrd="0" presId="urn:microsoft.com/office/officeart/2008/layout/HalfCircleOrganizationChart"/>
    <dgm:cxn modelId="{9A36FF35-0191-4609-B35C-61B356201AF9}" type="presParOf" srcId="{B1A40C7F-B4FC-4E52-A1B3-671E71B1C0C8}" destId="{65F19308-B2AC-41EB-97FE-9F12E986976E}" srcOrd="6" destOrd="0" presId="urn:microsoft.com/office/officeart/2008/layout/HalfCircleOrganizationChart"/>
    <dgm:cxn modelId="{342B0765-DC4B-46C5-AF07-46FE7C89D653}" type="presParOf" srcId="{B1A40C7F-B4FC-4E52-A1B3-671E71B1C0C8}" destId="{44CE74D5-7E7C-4020-BCBD-7ED6ACF9C84D}" srcOrd="7" destOrd="0" presId="urn:microsoft.com/office/officeart/2008/layout/HalfCircleOrganizationChart"/>
    <dgm:cxn modelId="{24E8898E-3A6A-4417-9D4C-2151A7FD54DB}" type="presParOf" srcId="{44CE74D5-7E7C-4020-BCBD-7ED6ACF9C84D}" destId="{338E6C2A-E660-45A8-982A-43D7D63B0224}" srcOrd="0" destOrd="0" presId="urn:microsoft.com/office/officeart/2008/layout/HalfCircleOrganizationChart"/>
    <dgm:cxn modelId="{72A6BEF0-A2DD-46A9-8152-647AA6B8B466}" type="presParOf" srcId="{338E6C2A-E660-45A8-982A-43D7D63B0224}" destId="{B0C9C841-523A-4A86-9F13-FBA25AE81E12}" srcOrd="0" destOrd="0" presId="urn:microsoft.com/office/officeart/2008/layout/HalfCircleOrganizationChart"/>
    <dgm:cxn modelId="{5833522B-BAEE-45D2-B899-247140D3CD91}" type="presParOf" srcId="{338E6C2A-E660-45A8-982A-43D7D63B0224}" destId="{6FA18724-1FE2-49C7-B3FA-2EFB92BC56EC}" srcOrd="1" destOrd="0" presId="urn:microsoft.com/office/officeart/2008/layout/HalfCircleOrganizationChart"/>
    <dgm:cxn modelId="{11509955-0E90-4148-8590-F2F8DF96A39C}" type="presParOf" srcId="{338E6C2A-E660-45A8-982A-43D7D63B0224}" destId="{5DC18BDD-F9A2-416C-AE2C-89329D7A2E28}" srcOrd="2" destOrd="0" presId="urn:microsoft.com/office/officeart/2008/layout/HalfCircleOrganizationChart"/>
    <dgm:cxn modelId="{FF3393F2-70F5-4A37-82F0-2C80C2504D46}" type="presParOf" srcId="{338E6C2A-E660-45A8-982A-43D7D63B0224}" destId="{939EFE84-B393-4A10-8EA7-50FF89BD0201}" srcOrd="3" destOrd="0" presId="urn:microsoft.com/office/officeart/2008/layout/HalfCircleOrganizationChart"/>
    <dgm:cxn modelId="{DA99F69B-3E33-41E3-892C-F524DDEB78AE}" type="presParOf" srcId="{44CE74D5-7E7C-4020-BCBD-7ED6ACF9C84D}" destId="{0FCCBDA0-F3E4-4AC9-B08F-E79F5D81CD59}" srcOrd="1" destOrd="0" presId="urn:microsoft.com/office/officeart/2008/layout/HalfCircleOrganizationChart"/>
    <dgm:cxn modelId="{729ED8B1-A74B-46F3-8136-9B6196311585}" type="presParOf" srcId="{44CE74D5-7E7C-4020-BCBD-7ED6ACF9C84D}" destId="{973324D1-8510-41FE-BADF-4EF0072B62F0}" srcOrd="2" destOrd="0" presId="urn:microsoft.com/office/officeart/2008/layout/HalfCircleOrganizationChart"/>
    <dgm:cxn modelId="{6FDC3F17-64B4-4C17-86EA-1D3AFF7FD3AF}" type="presParOf" srcId="{B1A40C7F-B4FC-4E52-A1B3-671E71B1C0C8}" destId="{3E2988FF-97F3-4D95-A045-D584BE62F0F2}" srcOrd="8" destOrd="0" presId="urn:microsoft.com/office/officeart/2008/layout/HalfCircleOrganizationChart"/>
    <dgm:cxn modelId="{68BF2F8B-A7D5-4357-A6EA-451E8E1BDDA3}" type="presParOf" srcId="{B1A40C7F-B4FC-4E52-A1B3-671E71B1C0C8}" destId="{C1E52A45-BB95-434A-A7C6-DF650CD4A826}" srcOrd="9" destOrd="0" presId="urn:microsoft.com/office/officeart/2008/layout/HalfCircleOrganizationChart"/>
    <dgm:cxn modelId="{ADEE17C3-7C1B-43DA-BA7E-D731A8CD81CB}" type="presParOf" srcId="{C1E52A45-BB95-434A-A7C6-DF650CD4A826}" destId="{2BDD3072-CF6D-4D13-8FDA-1A7B239F5419}" srcOrd="0" destOrd="0" presId="urn:microsoft.com/office/officeart/2008/layout/HalfCircleOrganizationChart"/>
    <dgm:cxn modelId="{2DE30193-5629-4305-A378-57D145FE1C45}" type="presParOf" srcId="{2BDD3072-CF6D-4D13-8FDA-1A7B239F5419}" destId="{A54F748F-F40F-4393-8770-D6E22A94FAF1}" srcOrd="0" destOrd="0" presId="urn:microsoft.com/office/officeart/2008/layout/HalfCircleOrganizationChart"/>
    <dgm:cxn modelId="{9CAA888F-C07D-424D-9223-1C2D33A5B626}" type="presParOf" srcId="{2BDD3072-CF6D-4D13-8FDA-1A7B239F5419}" destId="{9E73D45A-ECE8-4E5B-ACFE-7041FAD1D374}" srcOrd="1" destOrd="0" presId="urn:microsoft.com/office/officeart/2008/layout/HalfCircleOrganizationChart"/>
    <dgm:cxn modelId="{C683A80C-5191-4CE2-972B-EDF470EA1E32}" type="presParOf" srcId="{2BDD3072-CF6D-4D13-8FDA-1A7B239F5419}" destId="{9970E12D-7B47-4C5A-8AB7-A5CFA55A2FFF}" srcOrd="2" destOrd="0" presId="urn:microsoft.com/office/officeart/2008/layout/HalfCircleOrganizationChart"/>
    <dgm:cxn modelId="{CDEE158C-6161-41B1-B729-4A2D22855C7A}" type="presParOf" srcId="{2BDD3072-CF6D-4D13-8FDA-1A7B239F5419}" destId="{E8CCD313-80D7-462F-A741-E03C5FB75FE8}" srcOrd="3" destOrd="0" presId="urn:microsoft.com/office/officeart/2008/layout/HalfCircleOrganizationChart"/>
    <dgm:cxn modelId="{4523C6D0-9792-4321-918E-A001104134C2}" type="presParOf" srcId="{C1E52A45-BB95-434A-A7C6-DF650CD4A826}" destId="{5E498AE1-0A72-4FAE-9554-B8335E073811}" srcOrd="1" destOrd="0" presId="urn:microsoft.com/office/officeart/2008/layout/HalfCircleOrganizationChart"/>
    <dgm:cxn modelId="{45DBE898-CC94-4ABA-B794-828BCF839A98}" type="presParOf" srcId="{C1E52A45-BB95-434A-A7C6-DF650CD4A826}" destId="{B78154A0-A227-4674-8C58-396B11303586}" srcOrd="2" destOrd="0" presId="urn:microsoft.com/office/officeart/2008/layout/HalfCircleOrganizationChart"/>
    <dgm:cxn modelId="{BE95B640-D3AD-4FED-8806-B1E07607338D}" type="presParOf" srcId="{4ACB2DB8-037B-465D-BB7D-37FA0434A5F4}" destId="{16AABC96-F826-4409-BB0A-417702EBCEB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988FF-97F3-4D95-A045-D584BE62F0F2}">
      <dsp:nvSpPr>
        <dsp:cNvPr id="0" name=""/>
        <dsp:cNvSpPr/>
      </dsp:nvSpPr>
      <dsp:spPr>
        <a:xfrm>
          <a:off x="5480957" y="2944832"/>
          <a:ext cx="4541660" cy="39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55"/>
              </a:lnTo>
              <a:lnTo>
                <a:pt x="4541660" y="197055"/>
              </a:lnTo>
              <a:lnTo>
                <a:pt x="4541660" y="3941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19308-B2AC-41EB-97FE-9F12E986976E}">
      <dsp:nvSpPr>
        <dsp:cNvPr id="0" name=""/>
        <dsp:cNvSpPr/>
      </dsp:nvSpPr>
      <dsp:spPr>
        <a:xfrm>
          <a:off x="5480957" y="2944832"/>
          <a:ext cx="2270830" cy="394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55"/>
              </a:lnTo>
              <a:lnTo>
                <a:pt x="2270830" y="197055"/>
              </a:lnTo>
              <a:lnTo>
                <a:pt x="2270830" y="3941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A59B1-8871-4502-856E-9DD4997D2D16}">
      <dsp:nvSpPr>
        <dsp:cNvPr id="0" name=""/>
        <dsp:cNvSpPr/>
      </dsp:nvSpPr>
      <dsp:spPr>
        <a:xfrm>
          <a:off x="5435237" y="2944832"/>
          <a:ext cx="91440" cy="3941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41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6FBF24-0D1A-46B7-91CE-9179345BE321}">
      <dsp:nvSpPr>
        <dsp:cNvPr id="0" name=""/>
        <dsp:cNvSpPr/>
      </dsp:nvSpPr>
      <dsp:spPr>
        <a:xfrm>
          <a:off x="3210126" y="2944832"/>
          <a:ext cx="2270830" cy="394111"/>
        </a:xfrm>
        <a:custGeom>
          <a:avLst/>
          <a:gdLst/>
          <a:ahLst/>
          <a:cxnLst/>
          <a:rect l="0" t="0" r="0" b="0"/>
          <a:pathLst>
            <a:path>
              <a:moveTo>
                <a:pt x="2270830" y="0"/>
              </a:moveTo>
              <a:lnTo>
                <a:pt x="2270830" y="197055"/>
              </a:lnTo>
              <a:lnTo>
                <a:pt x="0" y="197055"/>
              </a:lnTo>
              <a:lnTo>
                <a:pt x="0" y="3941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37DE3-F48C-49D2-9D28-DDE0D2A6075A}">
      <dsp:nvSpPr>
        <dsp:cNvPr id="0" name=""/>
        <dsp:cNvSpPr/>
      </dsp:nvSpPr>
      <dsp:spPr>
        <a:xfrm>
          <a:off x="939296" y="2944832"/>
          <a:ext cx="4541660" cy="394111"/>
        </a:xfrm>
        <a:custGeom>
          <a:avLst/>
          <a:gdLst/>
          <a:ahLst/>
          <a:cxnLst/>
          <a:rect l="0" t="0" r="0" b="0"/>
          <a:pathLst>
            <a:path>
              <a:moveTo>
                <a:pt x="4541660" y="0"/>
              </a:moveTo>
              <a:lnTo>
                <a:pt x="4541660" y="197055"/>
              </a:lnTo>
              <a:lnTo>
                <a:pt x="0" y="197055"/>
              </a:lnTo>
              <a:lnTo>
                <a:pt x="0" y="3941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2D735-D9E5-43E4-A50D-7EB5258B672D}">
      <dsp:nvSpPr>
        <dsp:cNvPr id="0" name=""/>
        <dsp:cNvSpPr/>
      </dsp:nvSpPr>
      <dsp:spPr>
        <a:xfrm>
          <a:off x="5011777" y="2006473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B7B43-03B9-4E0E-AB7A-93016D55A443}">
      <dsp:nvSpPr>
        <dsp:cNvPr id="0" name=""/>
        <dsp:cNvSpPr/>
      </dsp:nvSpPr>
      <dsp:spPr>
        <a:xfrm>
          <a:off x="5011777" y="2006473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A64EEF-247F-4D5D-A813-AA0D07B9C82B}">
      <dsp:nvSpPr>
        <dsp:cNvPr id="0" name=""/>
        <dsp:cNvSpPr/>
      </dsp:nvSpPr>
      <dsp:spPr>
        <a:xfrm>
          <a:off x="4542597" y="217537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dirty="0" smtClean="0">
              <a:ln/>
              <a:effectLst/>
              <a:latin typeface="Arial" panose="020B0604020202020204" pitchFamily="34" charset="0"/>
            </a:rPr>
            <a:t>Klasické afázie</a:t>
          </a:r>
        </a:p>
      </dsp:txBody>
      <dsp:txXfrm>
        <a:off x="4542597" y="2175378"/>
        <a:ext cx="1876719" cy="600550"/>
      </dsp:txXfrm>
    </dsp:sp>
    <dsp:sp modelId="{0820B198-3BBE-4261-9D78-437D934D1F15}">
      <dsp:nvSpPr>
        <dsp:cNvPr id="0" name=""/>
        <dsp:cNvSpPr/>
      </dsp:nvSpPr>
      <dsp:spPr>
        <a:xfrm>
          <a:off x="470116" y="3338944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6700-77F5-4E07-8B10-B2585A6697E7}">
      <dsp:nvSpPr>
        <dsp:cNvPr id="0" name=""/>
        <dsp:cNvSpPr/>
      </dsp:nvSpPr>
      <dsp:spPr>
        <a:xfrm>
          <a:off x="470116" y="3338944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3F1B5-1139-4B1A-B82C-7FA07201FA8C}">
      <dsp:nvSpPr>
        <dsp:cNvPr id="0" name=""/>
        <dsp:cNvSpPr/>
      </dsp:nvSpPr>
      <dsp:spPr>
        <a:xfrm>
          <a:off x="936" y="350784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Brocova</a:t>
          </a:r>
        </a:p>
      </dsp:txBody>
      <dsp:txXfrm>
        <a:off x="936" y="3507848"/>
        <a:ext cx="1876719" cy="600550"/>
      </dsp:txXfrm>
    </dsp:sp>
    <dsp:sp modelId="{80456154-F72B-4FEC-A255-40E5725727A7}">
      <dsp:nvSpPr>
        <dsp:cNvPr id="0" name=""/>
        <dsp:cNvSpPr/>
      </dsp:nvSpPr>
      <dsp:spPr>
        <a:xfrm>
          <a:off x="2740946" y="3338944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CE3BE-2C34-422D-B031-9B4EA29A2621}">
      <dsp:nvSpPr>
        <dsp:cNvPr id="0" name=""/>
        <dsp:cNvSpPr/>
      </dsp:nvSpPr>
      <dsp:spPr>
        <a:xfrm>
          <a:off x="2740946" y="3338944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567B9-52EB-47FE-AE8B-7182D93A31BF}">
      <dsp:nvSpPr>
        <dsp:cNvPr id="0" name=""/>
        <dsp:cNvSpPr/>
      </dsp:nvSpPr>
      <dsp:spPr>
        <a:xfrm>
          <a:off x="2271767" y="350784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Wernickeho</a:t>
          </a:r>
        </a:p>
      </dsp:txBody>
      <dsp:txXfrm>
        <a:off x="2271767" y="3507848"/>
        <a:ext cx="1876719" cy="600550"/>
      </dsp:txXfrm>
    </dsp:sp>
    <dsp:sp modelId="{90343F0D-12A1-459B-B81C-11B7B9EB9FCA}">
      <dsp:nvSpPr>
        <dsp:cNvPr id="0" name=""/>
        <dsp:cNvSpPr/>
      </dsp:nvSpPr>
      <dsp:spPr>
        <a:xfrm>
          <a:off x="5011777" y="3338944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121441-06E3-4A4F-8895-EFAD59E6534A}">
      <dsp:nvSpPr>
        <dsp:cNvPr id="0" name=""/>
        <dsp:cNvSpPr/>
      </dsp:nvSpPr>
      <dsp:spPr>
        <a:xfrm>
          <a:off x="5011777" y="3338944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57D98-44BC-4238-8326-8681C8E272C4}">
      <dsp:nvSpPr>
        <dsp:cNvPr id="0" name=""/>
        <dsp:cNvSpPr/>
      </dsp:nvSpPr>
      <dsp:spPr>
        <a:xfrm>
          <a:off x="4542597" y="350784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Konduktivní</a:t>
          </a:r>
        </a:p>
      </dsp:txBody>
      <dsp:txXfrm>
        <a:off x="4542597" y="3507848"/>
        <a:ext cx="1876719" cy="600550"/>
      </dsp:txXfrm>
    </dsp:sp>
    <dsp:sp modelId="{6FA18724-1FE2-49C7-B3FA-2EFB92BC56EC}">
      <dsp:nvSpPr>
        <dsp:cNvPr id="0" name=""/>
        <dsp:cNvSpPr/>
      </dsp:nvSpPr>
      <dsp:spPr>
        <a:xfrm>
          <a:off x="7282607" y="3338944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18BDD-F9A2-416C-AE2C-89329D7A2E28}">
      <dsp:nvSpPr>
        <dsp:cNvPr id="0" name=""/>
        <dsp:cNvSpPr/>
      </dsp:nvSpPr>
      <dsp:spPr>
        <a:xfrm>
          <a:off x="7282607" y="3338944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9C841-523A-4A86-9F13-FBA25AE81E12}">
      <dsp:nvSpPr>
        <dsp:cNvPr id="0" name=""/>
        <dsp:cNvSpPr/>
      </dsp:nvSpPr>
      <dsp:spPr>
        <a:xfrm>
          <a:off x="6813427" y="350784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dirty="0" err="1" smtClean="0">
              <a:ln/>
              <a:effectLst/>
              <a:latin typeface="Arial" panose="020B0604020202020204" pitchFamily="34" charset="0"/>
            </a:rPr>
            <a:t>Transkortikální</a:t>
          </a:r>
          <a:endParaRPr kumimoji="0" lang="cs-CZ" altLang="en-US" sz="2000" b="1" i="0" u="none" strike="noStrike" kern="1200" cap="none" normalizeH="0" baseline="0" dirty="0" smtClean="0">
            <a:ln/>
            <a:effectLst/>
            <a:latin typeface="Arial" panose="020B0604020202020204" pitchFamily="34" charset="0"/>
          </a:endParaRPr>
        </a:p>
      </dsp:txBody>
      <dsp:txXfrm>
        <a:off x="6813427" y="3507848"/>
        <a:ext cx="1876719" cy="600550"/>
      </dsp:txXfrm>
    </dsp:sp>
    <dsp:sp modelId="{9E73D45A-ECE8-4E5B-ACFE-7041FAD1D374}">
      <dsp:nvSpPr>
        <dsp:cNvPr id="0" name=""/>
        <dsp:cNvSpPr/>
      </dsp:nvSpPr>
      <dsp:spPr>
        <a:xfrm>
          <a:off x="9553437" y="3338944"/>
          <a:ext cx="938359" cy="938359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0E12D-7B47-4C5A-8AB7-A5CFA55A2FFF}">
      <dsp:nvSpPr>
        <dsp:cNvPr id="0" name=""/>
        <dsp:cNvSpPr/>
      </dsp:nvSpPr>
      <dsp:spPr>
        <a:xfrm>
          <a:off x="9553437" y="3338944"/>
          <a:ext cx="938359" cy="938359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F748F-F40F-4393-8770-D6E22A94FAF1}">
      <dsp:nvSpPr>
        <dsp:cNvPr id="0" name=""/>
        <dsp:cNvSpPr/>
      </dsp:nvSpPr>
      <dsp:spPr>
        <a:xfrm>
          <a:off x="9084258" y="3507848"/>
          <a:ext cx="1876719" cy="600550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2000" b="1" i="0" u="none" strike="noStrike" kern="1200" cap="none" normalizeH="0" baseline="0" smtClean="0">
              <a:ln/>
              <a:effectLst/>
              <a:latin typeface="Arial" panose="020B0604020202020204" pitchFamily="34" charset="0"/>
            </a:rPr>
            <a:t>Globální</a:t>
          </a:r>
        </a:p>
      </dsp:txBody>
      <dsp:txXfrm>
        <a:off x="9084258" y="3507848"/>
        <a:ext cx="1876719" cy="600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nr.co.uk/pdfs/volume5issue1/v5i1cognitive.pdf" TargetMode="External"/><Relationship Id="rId2" Type="http://schemas.openxmlformats.org/officeDocument/2006/relationships/hyperlink" Target="http://www.acnr.co.uk/pdfs/volume4issue5/v4i5cognitiv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cnr.co.uk/pdfs/volume5issue4/v5i4vcogprimer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Lokalizované poruchy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Přednáška č.3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Neklasické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subkortikální (bazální ganglia, thalamus)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BAZÁLNÍ GANGLIA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Dysartrie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Narušeno porozumění řeči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THALAMUS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err="1" smtClean="0"/>
              <a:t>Logorhea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Narušeno </a:t>
            </a:r>
            <a:r>
              <a:rPr lang="cs-CZ" dirty="0" smtClean="0"/>
              <a:t>porozumění řeči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8196" name="Picture 4" descr="http://www.cnsonline.cz/wp-content/uploads/2014/11/basal-gan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03" y="585216"/>
            <a:ext cx="5330825" cy="54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8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afázií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670047"/>
            <a:ext cx="9720073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 KONTROLNÍ OTÁZKY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 smtClean="0"/>
              <a:t> U </a:t>
            </a:r>
            <a:r>
              <a:rPr lang="cs-CZ" b="1" dirty="0"/>
              <a:t>které afázie dominuje narušení  </a:t>
            </a:r>
            <a:r>
              <a:rPr lang="cs-CZ" b="1" dirty="0" smtClean="0"/>
              <a:t>     </a:t>
            </a:r>
            <a:r>
              <a:rPr lang="cs-CZ" dirty="0" smtClean="0"/>
              <a:t>a</a:t>
            </a:r>
            <a:r>
              <a:rPr lang="cs-CZ" dirty="0"/>
              <a:t>) opakování slov </a:t>
            </a:r>
            <a:endParaRPr lang="cs-CZ" dirty="0" smtClean="0"/>
          </a:p>
          <a:p>
            <a:r>
              <a:rPr lang="cs-CZ" dirty="0" smtClean="0"/>
              <a:t>                                                          b</a:t>
            </a:r>
            <a:r>
              <a:rPr lang="cs-CZ" dirty="0"/>
              <a:t>) porozumění 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                 c</a:t>
            </a:r>
            <a:r>
              <a:rPr lang="cs-CZ" dirty="0"/>
              <a:t>) slovní plynulost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Které </a:t>
            </a:r>
            <a:r>
              <a:rPr lang="cs-CZ" b="1" dirty="0"/>
              <a:t>typy afázie se vyznačují tím, že u nich </a:t>
            </a:r>
            <a:r>
              <a:rPr lang="cs-CZ" b="1" dirty="0" smtClean="0"/>
              <a:t>nebývá narušeno </a:t>
            </a:r>
            <a:r>
              <a:rPr lang="cs-CZ" b="1" dirty="0"/>
              <a:t>opakování slov (reprodukce)?</a:t>
            </a:r>
            <a:endParaRPr lang="cs-CZ" b="1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DOPORUČENÝ ZDROJ: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Cséfalvay</a:t>
            </a:r>
            <a:r>
              <a:rPr lang="cs-CZ" dirty="0" smtClean="0"/>
              <a:t>: Terapie Afázie (2007) s. 15-31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 err="1" smtClean="0"/>
              <a:t>Kulišťák</a:t>
            </a:r>
            <a:r>
              <a:rPr lang="cs-CZ" dirty="0" smtClean="0"/>
              <a:t>: Neuropsychologie (2003) s. 171-175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8" name="Picture 4" descr="http://gonzalezserna.files.wordpress.com/2013/09/literatu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34" y="1"/>
            <a:ext cx="4573965" cy="3037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2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prozódie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melodie řeči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tvorba </a:t>
            </a:r>
            <a:r>
              <a:rPr lang="cs-CZ" altLang="en-US" dirty="0"/>
              <a:t>pauz, </a:t>
            </a:r>
            <a:r>
              <a:rPr lang="cs-CZ" altLang="en-US" dirty="0" smtClean="0"/>
              <a:t>přestávek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důraz, přízvuk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</a:t>
            </a:r>
            <a:r>
              <a:rPr lang="cs-CZ" altLang="en-US" dirty="0"/>
              <a:t>intonace </a:t>
            </a:r>
            <a:endParaRPr lang="cs-CZ" alt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umožňující </a:t>
            </a:r>
            <a:r>
              <a:rPr lang="cs-CZ" altLang="en-US" dirty="0"/>
              <a:t>vyjadřovat </a:t>
            </a:r>
            <a:r>
              <a:rPr lang="cs-CZ" altLang="en-US" b="1" dirty="0"/>
              <a:t>citovou stránku řeči</a:t>
            </a:r>
          </a:p>
          <a:p>
            <a:endParaRPr lang="cs-CZ" altLang="en-US" sz="600" dirty="0"/>
          </a:p>
          <a:p>
            <a:endParaRPr lang="cs-CZ" altLang="en-US" sz="700" dirty="0"/>
          </a:p>
        </p:txBody>
      </p:sp>
      <p:pic>
        <p:nvPicPr>
          <p:cNvPr id="10242" name="Picture 2" descr="http://is.muni.cz/elportal/estud/ff/js08/fonetika/ucebnice/resources/a_ta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39" y="3719643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heartinvision.com/wp-content/uploads/2013/06/heartofmusic-624x7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290480"/>
            <a:ext cx="4405538" cy="302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5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Poruchy </a:t>
            </a:r>
            <a:r>
              <a:rPr lang="cs-CZ" dirty="0" err="1" smtClean="0"/>
              <a:t>prozódie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2563" y="1828799"/>
            <a:ext cx="10363201" cy="4447903"/>
          </a:xfrm>
        </p:spPr>
        <p:txBody>
          <a:bodyPr numCol="2"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DYSPROZÓDIE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b="1" dirty="0" smtClean="0"/>
              <a:t>změna</a:t>
            </a:r>
            <a:r>
              <a:rPr lang="cs-CZ" altLang="en-US" dirty="0" smtClean="0"/>
              <a:t> </a:t>
            </a:r>
            <a:r>
              <a:rPr lang="cs-CZ" altLang="en-US" dirty="0"/>
              <a:t>v dialektických a </a:t>
            </a:r>
            <a:r>
              <a:rPr lang="cs-CZ" altLang="en-US" dirty="0" smtClean="0"/>
              <a:t>idiosynkratických (charakteristických</a:t>
            </a:r>
            <a:r>
              <a:rPr lang="cs-CZ" altLang="en-US" dirty="0"/>
              <a:t>) kvalitách hlasu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/>
              <a:t>v</a:t>
            </a:r>
            <a:r>
              <a:rPr lang="cs-CZ" altLang="en-US" sz="2000" dirty="0" smtClean="0"/>
              <a:t>ytváří </a:t>
            </a:r>
            <a:r>
              <a:rPr lang="cs-CZ" altLang="en-US" sz="2000" dirty="0"/>
              <a:t>syndrom „cizího přízvuku“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u </a:t>
            </a:r>
            <a:r>
              <a:rPr lang="cs-CZ" altLang="en-US" sz="2000" dirty="0"/>
              <a:t>typů motorické afázie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levostranné frontální léze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APROZÓDIE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/>
              <a:t>ú</a:t>
            </a:r>
            <a:r>
              <a:rPr lang="cs-CZ" altLang="en-US" sz="2000" dirty="0" smtClean="0"/>
              <a:t>plná </a:t>
            </a:r>
            <a:r>
              <a:rPr lang="cs-CZ" altLang="en-US" sz="2000" dirty="0"/>
              <a:t>ztráta </a:t>
            </a:r>
            <a:r>
              <a:rPr lang="cs-CZ" altLang="en-US" sz="2000" dirty="0" err="1" smtClean="0"/>
              <a:t>prozódie</a:t>
            </a:r>
            <a:r>
              <a:rPr lang="cs-CZ" altLang="en-US" sz="2000" dirty="0" smtClean="0"/>
              <a:t> – monotónní hlas</a:t>
            </a:r>
            <a:endParaRPr lang="cs-CZ" alt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/>
              <a:t>Součást </a:t>
            </a:r>
            <a:r>
              <a:rPr lang="cs-CZ" altLang="en-US" sz="2000" dirty="0" smtClean="0"/>
              <a:t>akineze- </a:t>
            </a:r>
            <a:r>
              <a:rPr lang="cs-CZ" altLang="en-US" sz="2000" dirty="0"/>
              <a:t>„maska ve výrazu obličeje</a:t>
            </a:r>
            <a:r>
              <a:rPr lang="cs-CZ" altLang="en-US" sz="2000" dirty="0" smtClean="0"/>
              <a:t>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u </a:t>
            </a:r>
            <a:r>
              <a:rPr lang="cs-CZ" altLang="en-US" sz="2000" b="1" dirty="0"/>
              <a:t>Parkinsonovy choroby</a:t>
            </a:r>
          </a:p>
          <a:p>
            <a:pPr lvl="1"/>
            <a:endParaRPr lang="cs-CZ" alt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/>
              <a:t> </a:t>
            </a:r>
            <a:r>
              <a:rPr lang="cs-CZ" altLang="en-US" dirty="0" smtClean="0"/>
              <a:t>HYPERPROZÓDIE</a:t>
            </a:r>
            <a:endParaRPr lang="cs-CZ" altLang="en-US" u="sng" dirty="0"/>
          </a:p>
          <a:p>
            <a:pPr lvl="1"/>
            <a:r>
              <a:rPr lang="cs-CZ" altLang="en-US" sz="2000" dirty="0"/>
              <a:t>Nadměrné užití prozodických řečových prvků</a:t>
            </a:r>
          </a:p>
          <a:p>
            <a:pPr lvl="1"/>
            <a:r>
              <a:rPr lang="cs-CZ" altLang="en-US" sz="2000" dirty="0"/>
              <a:t>U manických pacientů </a:t>
            </a:r>
          </a:p>
          <a:p>
            <a:pPr lvl="1"/>
            <a:r>
              <a:rPr lang="cs-CZ" altLang="en-US" sz="2000" dirty="0"/>
              <a:t>U </a:t>
            </a:r>
            <a:r>
              <a:rPr lang="cs-CZ" altLang="en-US" sz="2000" dirty="0" err="1" smtClean="0"/>
              <a:t>Brocovy</a:t>
            </a:r>
            <a:r>
              <a:rPr lang="cs-CZ" altLang="en-US" sz="2000" dirty="0" smtClean="0"/>
              <a:t> i </a:t>
            </a:r>
            <a:r>
              <a:rPr lang="cs-CZ" altLang="en-US" sz="2000" dirty="0" err="1" smtClean="0"/>
              <a:t>Wernickeovy</a:t>
            </a:r>
            <a:r>
              <a:rPr lang="cs-CZ" altLang="en-US" sz="2000" dirty="0" smtClean="0"/>
              <a:t> afázie</a:t>
            </a:r>
            <a:br>
              <a:rPr lang="cs-CZ" altLang="en-US" sz="2000" dirty="0" smtClean="0"/>
            </a:br>
            <a:r>
              <a:rPr lang="cs-CZ" altLang="en-US" sz="2000" dirty="0" smtClean="0"/>
              <a:t> (</a:t>
            </a:r>
            <a:r>
              <a:rPr lang="cs-CZ" altLang="en-US" sz="2000" dirty="0"/>
              <a:t>představuje kompenzaci</a:t>
            </a:r>
            <a:r>
              <a:rPr lang="cs-CZ" altLang="en-US" sz="2000" dirty="0" smtClean="0"/>
              <a:t>)</a:t>
            </a:r>
            <a:endParaRPr lang="en-US" dirty="0"/>
          </a:p>
        </p:txBody>
      </p:sp>
      <p:pic>
        <p:nvPicPr>
          <p:cNvPr id="9220" name="Picture 4" descr="http://www.londynska.cz/plany/201204220403no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813264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6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Agnózie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7185" y="1883229"/>
            <a:ext cx="11908101" cy="4974771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porucha poznávacích schopností – identifikace objektu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 Smyslové </a:t>
            </a:r>
            <a:r>
              <a:rPr lang="cs-CZ" dirty="0"/>
              <a:t>vnímání zachováno! </a:t>
            </a:r>
            <a:endParaRPr lang="cs-CZ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b="1" dirty="0" smtClean="0"/>
              <a:t> Léze</a:t>
            </a:r>
            <a:r>
              <a:rPr lang="cs-CZ" dirty="0"/>
              <a:t>, které odpojí nebo izolují vizuální, auditorní či </a:t>
            </a:r>
            <a:r>
              <a:rPr lang="cs-CZ" dirty="0" err="1" smtClean="0"/>
              <a:t>somato</a:t>
            </a:r>
            <a:r>
              <a:rPr lang="cs-CZ" dirty="0" smtClean="0"/>
              <a:t>-senzorické </a:t>
            </a:r>
            <a:r>
              <a:rPr lang="cs-CZ" dirty="0"/>
              <a:t>stimuly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</a:t>
            </a:r>
            <a:r>
              <a:rPr lang="cs-CZ" dirty="0"/>
              <a:t>následného zpracování na vyšších úrovních </a:t>
            </a:r>
            <a:endParaRPr lang="cs-CZ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 Velmi </a:t>
            </a:r>
            <a:r>
              <a:rPr lang="cs-CZ" dirty="0"/>
              <a:t>vzácná porucha (pouze méně než 1% neurologických pacientů)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Dělení dle smyslových modalit</a:t>
            </a:r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Zraková (Visuální)</a:t>
            </a:r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Sluchová (Auditorní)</a:t>
            </a:r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Čichová (Olfaktorická)</a:t>
            </a:r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Chuťová (</a:t>
            </a:r>
            <a:r>
              <a:rPr lang="cs-CZ" dirty="0" err="1" smtClean="0"/>
              <a:t>Gustatorní</a:t>
            </a:r>
            <a:r>
              <a:rPr lang="cs-CZ" dirty="0" smtClean="0"/>
              <a:t>)</a:t>
            </a:r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Taktilní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Dělení dle </a:t>
            </a:r>
            <a:r>
              <a:rPr lang="cs-CZ" b="1" dirty="0"/>
              <a:t>postižené fáze zpracování stimulu:</a:t>
            </a:r>
            <a:endParaRPr lang="en-US" b="1" dirty="0"/>
          </a:p>
          <a:p>
            <a:pPr marL="630936" lvl="1" indent="-457200">
              <a:buFont typeface="+mj-lt"/>
              <a:buAutoNum type="alphaUcPeriod"/>
            </a:pPr>
            <a:r>
              <a:rPr lang="cs-CZ" dirty="0"/>
              <a:t>Apercepční </a:t>
            </a:r>
            <a:endParaRPr lang="cs-CZ" dirty="0" smtClean="0"/>
          </a:p>
          <a:p>
            <a:pPr marL="630936" lvl="1" indent="-457200">
              <a:buFont typeface="+mj-lt"/>
              <a:buAutoNum type="alphaUcPeriod"/>
            </a:pPr>
            <a:r>
              <a:rPr lang="cs-CZ" dirty="0" smtClean="0"/>
              <a:t>Asociativní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dirty="0" smtClean="0"/>
              <a:t>Vždy </a:t>
            </a:r>
            <a:r>
              <a:rPr lang="cs-CZ" dirty="0"/>
              <a:t>zjistit zda jsou opravdu </a:t>
            </a:r>
            <a:r>
              <a:rPr lang="cs-CZ" b="1" dirty="0"/>
              <a:t>smysly zachovány </a:t>
            </a:r>
            <a:r>
              <a:rPr lang="cs-CZ" dirty="0"/>
              <a:t>a zda se nejedná o poruchu </a:t>
            </a:r>
            <a:r>
              <a:rPr lang="cs-CZ" b="1" dirty="0"/>
              <a:t>sémantické </a:t>
            </a:r>
            <a:r>
              <a:rPr lang="cs-CZ" b="1" dirty="0" smtClean="0"/>
              <a:t>paměti </a:t>
            </a:r>
            <a:r>
              <a:rPr lang="cs-CZ" dirty="0" smtClean="0"/>
              <a:t>či </a:t>
            </a:r>
            <a:r>
              <a:rPr lang="cs-CZ" b="1" dirty="0" smtClean="0"/>
              <a:t>intelektu</a:t>
            </a:r>
            <a:endParaRPr lang="en-US" b="1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557" y="2084832"/>
            <a:ext cx="32766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Zraková agnózie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115" y="1785257"/>
            <a:ext cx="10080173" cy="5072743"/>
          </a:xfrm>
        </p:spPr>
        <p:txBody>
          <a:bodyPr>
            <a:normAutofit fontScale="92500" lnSpcReduction="10000"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cs-CZ" dirty="0" smtClean="0"/>
              <a:t>Nejčastější </a:t>
            </a:r>
            <a:r>
              <a:rPr lang="cs-CZ" dirty="0"/>
              <a:t>gnostická porucha</a:t>
            </a:r>
            <a:endParaRPr lang="en-US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cs-CZ" dirty="0"/>
              <a:t>Dělí se na: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apercepční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asociační </a:t>
            </a:r>
            <a:r>
              <a:rPr lang="cs-CZ" dirty="0"/>
              <a:t> </a:t>
            </a:r>
            <a:endParaRPr lang="cs-CZ" dirty="0" smtClean="0"/>
          </a:p>
          <a:p>
            <a:pPr marL="128016" lvl="1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Simultánní agnózie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neschopnost </a:t>
            </a:r>
            <a:r>
              <a:rPr lang="cs-CZ" dirty="0"/>
              <a:t>vnímat současně </a:t>
            </a:r>
            <a:r>
              <a:rPr lang="cs-CZ" b="1" dirty="0"/>
              <a:t>více než 1 aspekt</a:t>
            </a:r>
            <a:r>
              <a:rPr lang="cs-CZ" dirty="0"/>
              <a:t> vizuálního obrazu a vidět je v koherentním obrazu 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</a:t>
            </a:r>
            <a:r>
              <a:rPr lang="cs-CZ" b="1" dirty="0" err="1" smtClean="0"/>
              <a:t>Prosopagnózie</a:t>
            </a:r>
            <a:endParaRPr lang="cs-CZ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dirty="0"/>
              <a:t>potíže s </a:t>
            </a:r>
            <a:r>
              <a:rPr lang="cs-CZ" b="1" dirty="0"/>
              <a:t>rozpoznáním </a:t>
            </a:r>
            <a:r>
              <a:rPr lang="cs-CZ" b="1" dirty="0" smtClean="0"/>
              <a:t>známé tváře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léze pravostranné </a:t>
            </a:r>
            <a:r>
              <a:rPr lang="cs-CZ" b="1" dirty="0" err="1"/>
              <a:t>okcipitotemporální</a:t>
            </a:r>
            <a:r>
              <a:rPr lang="cs-CZ" dirty="0"/>
              <a:t> či </a:t>
            </a:r>
            <a:r>
              <a:rPr lang="cs-CZ" b="1" dirty="0" err="1" smtClean="0"/>
              <a:t>parietookcipitální</a:t>
            </a:r>
            <a:r>
              <a:rPr lang="cs-CZ" b="1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jiné </a:t>
            </a:r>
            <a:r>
              <a:rPr lang="cs-CZ" dirty="0"/>
              <a:t>je rozpoznání emocí ve tváři- </a:t>
            </a:r>
            <a:r>
              <a:rPr lang="cs-CZ" dirty="0" smtClean="0"/>
              <a:t>amygdala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Čistá alexie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bez </a:t>
            </a:r>
            <a:r>
              <a:rPr lang="cs-CZ" dirty="0"/>
              <a:t>poruchy psaní (agrafie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tzv</a:t>
            </a:r>
            <a:r>
              <a:rPr lang="cs-CZ" dirty="0"/>
              <a:t>. </a:t>
            </a:r>
            <a:r>
              <a:rPr lang="cs-CZ" b="1" dirty="0"/>
              <a:t>slepota pro slova 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/>
              <a:t> </a:t>
            </a:r>
            <a:r>
              <a:rPr lang="cs-CZ" b="1" dirty="0" smtClean="0"/>
              <a:t>Agnózie </a:t>
            </a:r>
            <a:r>
              <a:rPr lang="cs-CZ" b="1" dirty="0"/>
              <a:t>pro </a:t>
            </a:r>
            <a:r>
              <a:rPr lang="cs-CZ" b="1" dirty="0" smtClean="0"/>
              <a:t>barvy</a:t>
            </a:r>
            <a:endParaRPr lang="en-US" dirty="0"/>
          </a:p>
        </p:txBody>
      </p:sp>
      <p:pic>
        <p:nvPicPr>
          <p:cNvPr id="12290" name="Picture 2" descr="http://www.slapyblog.com/getattachment/b833d67e-c3b3-41a0-b8cb-d60cc1ffe9e8/Prosopagnosia-(Face-Blindness)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113" y="2737485"/>
            <a:ext cx="26098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qph.is.quoracdn.net/main-qimg-f0b4e97c011afe25c7b615e26179f3fd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519" y="274184"/>
            <a:ext cx="3880444" cy="2632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4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 agnózie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SLUCHOVÁ AGNÓZIE 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Neschopnost rozpoznat význam slyšeného zvuku (zvonek, náraz auta aj.)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Čistá slovní „hluchota“- sluchová agnózie </a:t>
            </a:r>
            <a:br>
              <a:rPr lang="cs-CZ" dirty="0" smtClean="0"/>
            </a:br>
            <a:r>
              <a:rPr lang="cs-CZ" dirty="0" smtClean="0"/>
              <a:t>(poruchy porozumění řeči- např. </a:t>
            </a:r>
            <a:r>
              <a:rPr lang="cs-CZ" dirty="0" err="1" smtClean="0"/>
              <a:t>Wernickeova</a:t>
            </a:r>
            <a:r>
              <a:rPr lang="cs-CZ" dirty="0" smtClean="0"/>
              <a:t> afázie aj.)</a:t>
            </a:r>
          </a:p>
          <a:p>
            <a:pPr marL="457200" indent="-457200">
              <a:buFont typeface="+mj-lt"/>
              <a:buAutoNum type="alphaUcPeriod"/>
            </a:pPr>
            <a:r>
              <a:rPr lang="cs-CZ" dirty="0" smtClean="0"/>
              <a:t>Amúzie</a:t>
            </a:r>
          </a:p>
          <a:p>
            <a:pPr marL="457200" indent="-457200">
              <a:buFont typeface="+mj-lt"/>
              <a:buAutoNum type="alphaUcPeriod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TAKTILNÍ AGNÓZIE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74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myslenkove-mapy.cz/res/WLX.Content.Library/img/pHNQbKeB/1219898-75483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38" y="76636"/>
            <a:ext cx="4818162" cy="361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porucha </a:t>
            </a:r>
            <a:r>
              <a:rPr lang="cs-CZ" altLang="en-US" dirty="0"/>
              <a:t>porozumění čtenému textu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obvykle </a:t>
            </a:r>
            <a:r>
              <a:rPr lang="cs-CZ" altLang="en-US" dirty="0"/>
              <a:t>přidružená k afázii</a:t>
            </a:r>
          </a:p>
          <a:p>
            <a:endParaRPr lang="cs-CZ" altLang="en-US" sz="10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</a:t>
            </a:r>
            <a:r>
              <a:rPr lang="cs-CZ" altLang="en-US" b="1" dirty="0" smtClean="0"/>
              <a:t>Čistá alexie</a:t>
            </a:r>
            <a:r>
              <a:rPr lang="cs-CZ" altLang="en-US" dirty="0" smtClean="0"/>
              <a:t> </a:t>
            </a:r>
            <a:r>
              <a:rPr lang="cs-CZ" altLang="en-US" dirty="0"/>
              <a:t>(čistá alexie, čistá slovní slepota, agnostická)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 err="1"/>
              <a:t>Déjerin</a:t>
            </a:r>
            <a:r>
              <a:rPr lang="cs-CZ" altLang="en-US" sz="2000" dirty="0"/>
              <a:t> </a:t>
            </a:r>
            <a:r>
              <a:rPr lang="cs-CZ" altLang="en-US" sz="2000" dirty="0" smtClean="0"/>
              <a:t>1892 </a:t>
            </a:r>
            <a:r>
              <a:rPr lang="cs-CZ" altLang="en-US" sz="2000" dirty="0"/>
              <a:t>– slovní slepota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000" dirty="0" smtClean="0"/>
              <a:t>možná </a:t>
            </a:r>
            <a:r>
              <a:rPr lang="cs-CZ" altLang="en-US" sz="2000" dirty="0"/>
              <a:t>léze </a:t>
            </a:r>
            <a:r>
              <a:rPr lang="cs-CZ" altLang="en-US" sz="2000" dirty="0" smtClean="0"/>
              <a:t>v corpus </a:t>
            </a:r>
            <a:r>
              <a:rPr lang="cs-CZ" altLang="en-US" sz="2000" dirty="0" err="1" smtClean="0"/>
              <a:t>callosum</a:t>
            </a:r>
            <a:r>
              <a:rPr lang="cs-CZ" altLang="en-US" sz="2000" dirty="0" smtClean="0"/>
              <a:t> či okcipitálním laloku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sz="2400" b="1" dirty="0" smtClean="0"/>
              <a:t>Alexie s agrafií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sz="2400" b="1" dirty="0" smtClean="0"/>
              <a:t>Alexie při afázii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28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Agrafie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porucha </a:t>
            </a:r>
            <a:r>
              <a:rPr lang="cs-CZ" altLang="en-US" dirty="0"/>
              <a:t>psaní vznikající v souvislosti s poruchou mozku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 smtClean="0"/>
              <a:t> téměř </a:t>
            </a:r>
            <a:r>
              <a:rPr lang="cs-CZ" altLang="en-US" dirty="0"/>
              <a:t>vždy další poruchy poznávacích funkcí</a:t>
            </a:r>
          </a:p>
          <a:p>
            <a:endParaRPr lang="cs-CZ" altLang="en-US" sz="600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A</a:t>
            </a:r>
            <a:r>
              <a:rPr lang="en-US" b="1" dirty="0" err="1" smtClean="0"/>
              <a:t>grafie</a:t>
            </a:r>
            <a:r>
              <a:rPr lang="en-US" b="1" dirty="0" smtClean="0"/>
              <a:t> </a:t>
            </a:r>
            <a:r>
              <a:rPr lang="en-US" b="1" dirty="0" err="1"/>
              <a:t>parientální</a:t>
            </a:r>
            <a:r>
              <a:rPr lang="en-US" b="1" dirty="0"/>
              <a:t> </a:t>
            </a: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A</a:t>
            </a:r>
            <a:r>
              <a:rPr lang="en-US" b="1" dirty="0" err="1" smtClean="0"/>
              <a:t>grafie</a:t>
            </a:r>
            <a:r>
              <a:rPr lang="en-US" b="1" dirty="0" smtClean="0"/>
              <a:t> </a:t>
            </a:r>
            <a:r>
              <a:rPr lang="en-US" b="1" dirty="0" err="1"/>
              <a:t>senzorická</a:t>
            </a:r>
            <a:r>
              <a:rPr lang="en-US" b="1" dirty="0"/>
              <a:t> 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A</a:t>
            </a:r>
            <a:r>
              <a:rPr lang="en-US" b="1" dirty="0" err="1" smtClean="0"/>
              <a:t>grafie</a:t>
            </a:r>
            <a:r>
              <a:rPr lang="en-US" b="1" dirty="0" smtClean="0"/>
              <a:t> </a:t>
            </a:r>
            <a:r>
              <a:rPr lang="en-US" b="1" dirty="0" err="1"/>
              <a:t>čistá</a:t>
            </a:r>
            <a:r>
              <a:rPr lang="en-US" b="1" dirty="0"/>
              <a:t> 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b="1" dirty="0" smtClean="0"/>
              <a:t>A</a:t>
            </a:r>
            <a:r>
              <a:rPr lang="en-US" b="1" dirty="0" err="1" smtClean="0"/>
              <a:t>grafie</a:t>
            </a:r>
            <a:r>
              <a:rPr lang="en-US" b="1" dirty="0" smtClean="0"/>
              <a:t> </a:t>
            </a:r>
            <a:r>
              <a:rPr lang="en-US" b="1" dirty="0"/>
              <a:t>s </a:t>
            </a:r>
            <a:r>
              <a:rPr lang="en-US" b="1" dirty="0" err="1"/>
              <a:t>expresivní</a:t>
            </a:r>
            <a:r>
              <a:rPr lang="en-US" b="1" dirty="0"/>
              <a:t> </a:t>
            </a:r>
            <a:r>
              <a:rPr lang="en-US" b="1" dirty="0" err="1"/>
              <a:t>afázií</a:t>
            </a:r>
            <a:r>
              <a:rPr lang="en-US" b="1" dirty="0"/>
              <a:t> </a:t>
            </a:r>
            <a:endParaRPr lang="cs-CZ" b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b="1" dirty="0" smtClean="0"/>
              <a:t>A</a:t>
            </a:r>
            <a:r>
              <a:rPr lang="en-US" b="1" dirty="0" err="1" smtClean="0"/>
              <a:t>grafie</a:t>
            </a:r>
            <a:r>
              <a:rPr lang="en-US" b="1" dirty="0" smtClean="0"/>
              <a:t> </a:t>
            </a:r>
            <a:r>
              <a:rPr lang="en-US" b="1" dirty="0" err="1"/>
              <a:t>při</a:t>
            </a:r>
            <a:r>
              <a:rPr lang="en-US" b="1" dirty="0"/>
              <a:t> </a:t>
            </a:r>
            <a:r>
              <a:rPr lang="en-US" b="1" dirty="0" err="1"/>
              <a:t>kondukční</a:t>
            </a:r>
            <a:r>
              <a:rPr lang="en-US" b="1" dirty="0"/>
              <a:t> </a:t>
            </a:r>
            <a:r>
              <a:rPr lang="en-US" b="1" dirty="0" err="1" smtClean="0"/>
              <a:t>afázii</a:t>
            </a:r>
            <a:endParaRPr lang="en-US" b="1" dirty="0"/>
          </a:p>
        </p:txBody>
      </p:sp>
      <p:pic>
        <p:nvPicPr>
          <p:cNvPr id="14338" name="Picture 2" descr="http://studentmag.topzine.cz/wp-content/uploads/2013/01/Ps%C3%A1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802" y="0"/>
            <a:ext cx="4424198" cy="2942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4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Akalkulie</a:t>
            </a:r>
            <a:endParaRPr lang="en-US" dirty="0"/>
          </a:p>
        </p:txBody>
      </p:sp>
      <p:pic>
        <p:nvPicPr>
          <p:cNvPr id="15362" name="Picture 2" descr="http://www.apaedagogik.com/slike/dyskalkuli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70" y="1"/>
            <a:ext cx="6263930" cy="2732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796143"/>
            <a:ext cx="9720073" cy="4513217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</a:t>
            </a:r>
            <a:r>
              <a:rPr lang="cs-CZ" dirty="0" err="1" smtClean="0"/>
              <a:t>Henschen</a:t>
            </a:r>
            <a:r>
              <a:rPr lang="cs-CZ" dirty="0" smtClean="0"/>
              <a:t> 1919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= porucha schopnosti zacházet s čísly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Obvykle doprovází afázii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Dyskalkulie (oslabení)- SPÚ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Dělení: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b="1" dirty="0" smtClean="0"/>
              <a:t>Operační dyskalkulie </a:t>
            </a:r>
            <a:r>
              <a:rPr lang="cs-CZ" altLang="en-US" dirty="0" smtClean="0"/>
              <a:t>– zacházení s čísly- matematické operace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/>
              <a:t> </a:t>
            </a:r>
            <a:r>
              <a:rPr lang="cs-CZ" altLang="en-US" b="1" dirty="0" smtClean="0"/>
              <a:t>Lexikální dyskalkulie </a:t>
            </a:r>
            <a:r>
              <a:rPr lang="cs-CZ" altLang="en-US" dirty="0" smtClean="0"/>
              <a:t>– porucha čtení čísel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/>
              <a:t> </a:t>
            </a:r>
            <a:r>
              <a:rPr lang="cs-CZ" altLang="en-US" b="1" dirty="0" err="1" smtClean="0"/>
              <a:t>Ideognostická</a:t>
            </a:r>
            <a:r>
              <a:rPr lang="cs-CZ" altLang="en-US" b="1" dirty="0" smtClean="0"/>
              <a:t> dyskalkulie </a:t>
            </a:r>
            <a:r>
              <a:rPr lang="cs-CZ" altLang="en-US" dirty="0" smtClean="0"/>
              <a:t>– vztahy mezi čísly (pořadí, poměry, nula aj.)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dirty="0"/>
              <a:t> </a:t>
            </a:r>
            <a:r>
              <a:rPr lang="cs-CZ" altLang="en-US" b="1" dirty="0" smtClean="0"/>
              <a:t>Verbální dyskalkulie </a:t>
            </a:r>
            <a:r>
              <a:rPr lang="cs-CZ" altLang="en-US" dirty="0" smtClean="0"/>
              <a:t>– pojmenování a vyjádření množství, čísel a operačních symbolů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en-US" b="1" dirty="0" smtClean="0"/>
              <a:t> </a:t>
            </a:r>
            <a:r>
              <a:rPr lang="cs-CZ" altLang="en-US" b="1" dirty="0" err="1" smtClean="0"/>
              <a:t>Praktognostická</a:t>
            </a:r>
            <a:r>
              <a:rPr lang="cs-CZ" altLang="en-US" b="1" dirty="0" smtClean="0"/>
              <a:t> dyskalkulie</a:t>
            </a:r>
            <a:r>
              <a:rPr lang="cs-CZ" altLang="en-US" dirty="0" smtClean="0"/>
              <a:t>- manipulace s předměty (řazení dle velikosti)</a:t>
            </a:r>
            <a:endParaRPr lang="cs-CZ" alt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34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Afázie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Aprozódie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Agnózie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Alexie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Agrafie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Akalkulie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Apraxie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102" name="Picture 6" descr="http://www.dybbuk.cz/obchod/72-570-thickbox/oliver-sacks-muz-ktery-si-pletl-manzelku-s-klobouk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32" y="58521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Apraxie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= poškození cílené volní pohybové aktivity</a:t>
            </a:r>
          </a:p>
          <a:p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Konstruktivní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Orální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Mimická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Oblékání</a:t>
            </a:r>
            <a:endParaRPr lang="en-US" dirty="0"/>
          </a:p>
        </p:txBody>
      </p:sp>
      <p:pic>
        <p:nvPicPr>
          <p:cNvPr id="16386" name="Picture 2" descr="http://www1.wdr.de/studio/wuppertal/themadestages/demenzbewegt122_v-TeaserAufm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04" y="94569"/>
            <a:ext cx="4876800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59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905000"/>
            <a:ext cx="9982201" cy="4404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Doporučený zdroj:</a:t>
            </a:r>
          </a:p>
          <a:p>
            <a:pPr lvl="1"/>
            <a:r>
              <a:rPr lang="en-US" dirty="0" err="1"/>
              <a:t>Kulišťák</a:t>
            </a:r>
            <a:r>
              <a:rPr lang="en-US" dirty="0"/>
              <a:t>, P. (2003). </a:t>
            </a:r>
            <a:r>
              <a:rPr lang="en-US" i="1" dirty="0" err="1"/>
              <a:t>Neuropsychologie</a:t>
            </a:r>
            <a:r>
              <a:rPr lang="en-US" dirty="0"/>
              <a:t>. </a:t>
            </a:r>
            <a:r>
              <a:rPr lang="en-US" dirty="0" smtClean="0"/>
              <a:t>Praha</a:t>
            </a:r>
            <a:r>
              <a:rPr lang="en-US" dirty="0"/>
              <a:t>: </a:t>
            </a:r>
            <a:r>
              <a:rPr lang="en-US" dirty="0" err="1"/>
              <a:t>Portál</a:t>
            </a:r>
            <a:r>
              <a:rPr lang="en-US" dirty="0" smtClean="0"/>
              <a:t>.</a:t>
            </a:r>
            <a:endParaRPr lang="cs-CZ" dirty="0" smtClean="0"/>
          </a:p>
          <a:p>
            <a:pPr lvl="2"/>
            <a:r>
              <a:rPr lang="cs-CZ" dirty="0"/>
              <a:t>Afázie: s. 171-175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Apraxie: s.129-137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Agnozie: s.139-145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Alexie, Apraxie, Agrafie, </a:t>
            </a:r>
            <a:r>
              <a:rPr lang="cs-CZ" dirty="0" err="1" smtClean="0"/>
              <a:t>Akalkulie</a:t>
            </a:r>
            <a:r>
              <a:rPr lang="cs-CZ" dirty="0" smtClean="0"/>
              <a:t>, Aprozódie s.177-184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Cséfalvay</a:t>
            </a:r>
            <a:r>
              <a:rPr lang="en-US" dirty="0"/>
              <a:t>, Z. (2007). </a:t>
            </a:r>
            <a:r>
              <a:rPr lang="en-US" i="1" dirty="0" err="1"/>
              <a:t>Terapie</a:t>
            </a:r>
            <a:r>
              <a:rPr lang="en-US" i="1" dirty="0"/>
              <a:t> </a:t>
            </a:r>
            <a:r>
              <a:rPr lang="en-US" i="1" dirty="0" err="1"/>
              <a:t>afázie</a:t>
            </a:r>
            <a:r>
              <a:rPr lang="en-US" i="1" dirty="0"/>
              <a:t>: </a:t>
            </a:r>
            <a:r>
              <a:rPr lang="en-US" i="1" dirty="0" err="1"/>
              <a:t>teorie</a:t>
            </a:r>
            <a:r>
              <a:rPr lang="en-US" i="1" dirty="0"/>
              <a:t> a </a:t>
            </a:r>
            <a:r>
              <a:rPr lang="en-US" i="1" dirty="0" err="1"/>
              <a:t>případové</a:t>
            </a:r>
            <a:r>
              <a:rPr lang="en-US" i="1" dirty="0"/>
              <a:t> </a:t>
            </a:r>
            <a:r>
              <a:rPr lang="en-US" i="1" dirty="0" err="1"/>
              <a:t>studie</a:t>
            </a:r>
            <a:r>
              <a:rPr lang="en-US" dirty="0"/>
              <a:t>. </a:t>
            </a:r>
            <a:r>
              <a:rPr lang="en-US" dirty="0" smtClean="0"/>
              <a:t>Praha</a:t>
            </a:r>
            <a:r>
              <a:rPr lang="en-US" dirty="0"/>
              <a:t>: </a:t>
            </a:r>
            <a:r>
              <a:rPr lang="en-US" dirty="0" err="1"/>
              <a:t>Portál</a:t>
            </a:r>
            <a:r>
              <a:rPr lang="en-US" dirty="0" smtClean="0"/>
              <a:t>.</a:t>
            </a:r>
            <a:endParaRPr lang="cs-CZ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s</a:t>
            </a:r>
            <a:r>
              <a:rPr lang="cs-CZ" dirty="0"/>
              <a:t>. </a:t>
            </a:r>
            <a:r>
              <a:rPr lang="cs-CZ" dirty="0" smtClean="0"/>
              <a:t>15-31</a:t>
            </a:r>
            <a:endParaRPr lang="cs-CZ" dirty="0"/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www.acnr.co.uk/pdfs/volume4issue5/v4i5cognitive.pdf</a:t>
            </a:r>
            <a:endParaRPr lang="cs-CZ" sz="2000" dirty="0" smtClean="0"/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www.acnr.co.uk/pdfs/volume5issue1/v5i1cognitive.pdf</a:t>
            </a:r>
            <a:endParaRPr lang="cs-CZ" sz="2000" dirty="0" smtClean="0"/>
          </a:p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www.acnr.co.uk/pdfs/volume5issue4/v5i4vcogprimer.pdf</a:t>
            </a:r>
            <a:endParaRPr lang="cs-CZ" sz="2000" dirty="0" smtClean="0"/>
          </a:p>
          <a:p>
            <a:r>
              <a:rPr lang="en-US" sz="2000" dirty="0" smtClean="0"/>
              <a:t>http</a:t>
            </a:r>
            <a:r>
              <a:rPr lang="en-US" sz="2000" dirty="0"/>
              <a:t>://www.acnr.co.uk/pdfs/volume4issue3/v4i3cogprimer.pdf</a:t>
            </a:r>
          </a:p>
        </p:txBody>
      </p:sp>
    </p:spTree>
    <p:extLst>
      <p:ext uri="{BB962C8B-B14F-4D97-AF65-F5344CB8AC3E}">
        <p14:creationId xmlns:p14="http://schemas.microsoft.com/office/powerpoint/2010/main" val="192332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/>
              <a:t> Porucha </a:t>
            </a:r>
            <a:r>
              <a:rPr lang="cs-CZ" dirty="0"/>
              <a:t>řeči (fatických funkcí)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Dříve </a:t>
            </a:r>
            <a:r>
              <a:rPr lang="cs-CZ" dirty="0"/>
              <a:t>dělení na motorickou a </a:t>
            </a:r>
            <a:r>
              <a:rPr lang="cs-CZ" dirty="0" smtClean="0"/>
              <a:t>senzorickou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Možné dělení </a:t>
            </a:r>
            <a:r>
              <a:rPr lang="cs-CZ" dirty="0"/>
              <a:t>na </a:t>
            </a:r>
            <a:r>
              <a:rPr lang="cs-CZ" dirty="0" err="1"/>
              <a:t>fluentní</a:t>
            </a:r>
            <a:r>
              <a:rPr lang="cs-CZ" dirty="0"/>
              <a:t> a non-</a:t>
            </a:r>
            <a:r>
              <a:rPr lang="cs-CZ" dirty="0" err="1"/>
              <a:t>fluentní</a:t>
            </a:r>
            <a:r>
              <a:rPr lang="cs-CZ" dirty="0"/>
              <a:t> afázii </a:t>
            </a: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Syntax/ sémantika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Poruchy pojmenování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Potíže </a:t>
            </a:r>
            <a:r>
              <a:rPr lang="cs-CZ" dirty="0"/>
              <a:t>s opakováním slov- </a:t>
            </a:r>
            <a:r>
              <a:rPr lang="cs-CZ" dirty="0" err="1" smtClean="0"/>
              <a:t>sulcus</a:t>
            </a:r>
            <a:r>
              <a:rPr lang="cs-CZ" dirty="0" smtClean="0"/>
              <a:t> </a:t>
            </a:r>
            <a:r>
              <a:rPr lang="cs-CZ" dirty="0" err="1" smtClean="0"/>
              <a:t>lateralis</a:t>
            </a:r>
            <a:r>
              <a:rPr lang="cs-CZ" dirty="0" smtClean="0"/>
              <a:t> (obr.)</a:t>
            </a:r>
            <a:endParaRPr lang="en-US" dirty="0"/>
          </a:p>
        </p:txBody>
      </p:sp>
      <p:pic>
        <p:nvPicPr>
          <p:cNvPr id="3076" name="Picture 4" descr="Lateral sulcu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11" y="293914"/>
            <a:ext cx="3623864" cy="2289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patikapedia.hu/media/image/afaz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076" y="2583316"/>
            <a:ext cx="3447597" cy="4037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1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Afázie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68867058"/>
              </p:ext>
            </p:extLst>
          </p:nvPr>
        </p:nvGraphicFramePr>
        <p:xfrm>
          <a:off x="587829" y="476251"/>
          <a:ext cx="10961914" cy="628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27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Brocova</a:t>
            </a:r>
            <a:r>
              <a:rPr lang="cs-CZ" dirty="0" smtClean="0"/>
              <a:t>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7" y="1698171"/>
            <a:ext cx="9720073" cy="47244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area 44 (slova, fonémy); area 45 (věty, vyjádření složitějších myšlenek)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PRODUKCE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non-</a:t>
            </a:r>
            <a:r>
              <a:rPr lang="cs-CZ" dirty="0" err="1" smtClean="0"/>
              <a:t>fluentní</a:t>
            </a:r>
            <a:r>
              <a:rPr lang="cs-CZ" dirty="0" smtClean="0"/>
              <a:t> afázie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zpomalené tempo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 smtClean="0"/>
              <a:t>parafázie</a:t>
            </a:r>
            <a:r>
              <a:rPr lang="cs-CZ" dirty="0" smtClean="0"/>
              <a:t> (pec-pes; nemocnice-</a:t>
            </a:r>
            <a:r>
              <a:rPr lang="cs-CZ" dirty="0" err="1" smtClean="0"/>
              <a:t>nemice</a:t>
            </a:r>
            <a:r>
              <a:rPr lang="cs-CZ" dirty="0" smtClean="0"/>
              <a:t>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perseverace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agramatismus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POROZUMĚNÍ </a:t>
            </a:r>
            <a:r>
              <a:rPr lang="cs-CZ" dirty="0"/>
              <a:t>Ř</a:t>
            </a:r>
            <a:r>
              <a:rPr lang="cs-CZ" dirty="0" smtClean="0"/>
              <a:t>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Vždy lepší- až při složitějších větách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přidružuje se i alexie a agrafie, popř. verbální apraxie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ANATOMICKÉ SYSTÉMY:</a:t>
            </a:r>
          </a:p>
          <a:p>
            <a:pPr marL="630936" lvl="1" indent="-457200">
              <a:buFont typeface="+mj-lt"/>
              <a:buAutoNum type="arabicPeriod"/>
            </a:pPr>
            <a:r>
              <a:rPr lang="cs-CZ" dirty="0" err="1" smtClean="0"/>
              <a:t>Fasciculus</a:t>
            </a:r>
            <a:r>
              <a:rPr lang="cs-CZ" dirty="0" smtClean="0"/>
              <a:t> </a:t>
            </a:r>
            <a:r>
              <a:rPr lang="cs-CZ" dirty="0" err="1" smtClean="0"/>
              <a:t>subcallosus</a:t>
            </a:r>
            <a:r>
              <a:rPr lang="cs-CZ" dirty="0" smtClean="0"/>
              <a:t> – iniciace řeči, </a:t>
            </a:r>
            <a:r>
              <a:rPr lang="cs-CZ" dirty="0" err="1" smtClean="0"/>
              <a:t>prozódie</a:t>
            </a:r>
            <a:endParaRPr lang="cs-CZ" dirty="0" smtClean="0"/>
          </a:p>
          <a:p>
            <a:pPr marL="630936" lvl="1" indent="-457200">
              <a:buFont typeface="+mj-lt"/>
              <a:buAutoNum type="arabicPeriod"/>
            </a:pPr>
            <a:r>
              <a:rPr lang="cs-CZ" dirty="0" smtClean="0"/>
              <a:t>Bílá hmota v </a:t>
            </a:r>
            <a:r>
              <a:rPr lang="cs-CZ" dirty="0" err="1" smtClean="0"/>
              <a:t>obl</a:t>
            </a:r>
            <a:r>
              <a:rPr lang="cs-CZ" dirty="0" smtClean="0"/>
              <a:t>. </a:t>
            </a:r>
            <a:r>
              <a:rPr lang="cs-CZ" dirty="0" err="1"/>
              <a:t>s</a:t>
            </a:r>
            <a:r>
              <a:rPr lang="cs-CZ" dirty="0" err="1" smtClean="0"/>
              <a:t>tř</a:t>
            </a:r>
            <a:r>
              <a:rPr lang="cs-CZ" dirty="0" smtClean="0"/>
              <a:t>. části postranní komory(obr.)- hybnost úst, zpětná vazba z pohybu úst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229" y="2618626"/>
            <a:ext cx="3574225" cy="2244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56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WERNICKEOVA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area 22 + okolní area 37, 38, 40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PRODUKCE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plynulá </a:t>
            </a:r>
            <a:r>
              <a:rPr lang="cs-CZ" dirty="0"/>
              <a:t>(</a:t>
            </a:r>
            <a:r>
              <a:rPr lang="cs-CZ" b="1" dirty="0" err="1" smtClean="0"/>
              <a:t>fluentní</a:t>
            </a:r>
            <a:r>
              <a:rPr lang="cs-CZ" dirty="0"/>
              <a:t>), dobře artikulovaná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zrychlené</a:t>
            </a:r>
            <a:r>
              <a:rPr lang="cs-CZ" dirty="0" smtClean="0"/>
              <a:t> tempo (u spontánní produkce)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 neologismy (</a:t>
            </a:r>
            <a:r>
              <a:rPr lang="cs-CZ" dirty="0" err="1" smtClean="0"/>
              <a:t>ubližky</a:t>
            </a:r>
            <a:r>
              <a:rPr lang="cs-CZ" dirty="0" smtClean="0"/>
              <a:t>) </a:t>
            </a:r>
            <a:r>
              <a:rPr lang="cs-CZ" dirty="0"/>
              <a:t>a </a:t>
            </a:r>
            <a:r>
              <a:rPr lang="cs-CZ" b="1" dirty="0" err="1" smtClean="0"/>
              <a:t>parafázie</a:t>
            </a:r>
            <a:r>
              <a:rPr lang="cs-CZ" b="1" dirty="0" smtClean="0"/>
              <a:t> </a:t>
            </a:r>
            <a:r>
              <a:rPr lang="cs-CZ" dirty="0" smtClean="0"/>
              <a:t>(pec-pes)popř. </a:t>
            </a:r>
            <a:r>
              <a:rPr lang="cs-CZ" b="1" dirty="0" smtClean="0"/>
              <a:t> </a:t>
            </a:r>
            <a:r>
              <a:rPr lang="cs-CZ" b="1" dirty="0"/>
              <a:t>p</a:t>
            </a:r>
            <a:r>
              <a:rPr lang="cs-CZ" b="1" dirty="0" smtClean="0"/>
              <a:t>rázdná slova </a:t>
            </a:r>
            <a:r>
              <a:rPr lang="cs-CZ" dirty="0" smtClean="0"/>
              <a:t>(no teda)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err="1" smtClean="0"/>
              <a:t>prozódie</a:t>
            </a:r>
            <a:r>
              <a:rPr lang="cs-CZ" dirty="0" smtClean="0"/>
              <a:t> </a:t>
            </a:r>
            <a:r>
              <a:rPr lang="cs-CZ" dirty="0"/>
              <a:t>a</a:t>
            </a:r>
            <a:r>
              <a:rPr lang="cs-CZ" dirty="0" smtClean="0"/>
              <a:t>ž hyperprozódie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cs-CZ" b="1" dirty="0" smtClean="0"/>
              <a:t>gramatika</a:t>
            </a:r>
            <a:r>
              <a:rPr lang="cs-CZ" dirty="0"/>
              <a:t>: zachována i u neologizmů i </a:t>
            </a:r>
            <a:r>
              <a:rPr lang="cs-CZ" dirty="0" err="1"/>
              <a:t>parafázií</a:t>
            </a:r>
            <a:r>
              <a:rPr lang="cs-CZ" dirty="0"/>
              <a:t> („Včera jsme nemávali pozor.“)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opakování </a:t>
            </a:r>
            <a:r>
              <a:rPr lang="cs-CZ" dirty="0"/>
              <a:t>slov </a:t>
            </a:r>
            <a:r>
              <a:rPr lang="cs-CZ" dirty="0" smtClean="0"/>
              <a:t>narušeno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POROZUMĚNÍ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těžce narušeno</a:t>
            </a:r>
          </a:p>
          <a:p>
            <a:pPr marL="128016" lvl="1" indent="0">
              <a:buNone/>
            </a:pPr>
            <a:endParaRPr lang="cs-CZ" dirty="0" smtClean="0"/>
          </a:p>
          <a:p>
            <a:pPr lvl="1"/>
            <a:r>
              <a:rPr lang="cs-CZ" dirty="0" smtClean="0"/>
              <a:t>Výrazné narušení </a:t>
            </a:r>
            <a:r>
              <a:rPr lang="cs-CZ" dirty="0" err="1" smtClean="0"/>
              <a:t>lexie</a:t>
            </a:r>
            <a:r>
              <a:rPr lang="cs-CZ" dirty="0" smtClean="0"/>
              <a:t> a spontánního grafického projevu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10" y="0"/>
            <a:ext cx="3637190" cy="314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Konduktivní</a:t>
            </a:r>
            <a:r>
              <a:rPr lang="cs-CZ" dirty="0" smtClean="0"/>
              <a:t>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1981200"/>
            <a:ext cx="9720073" cy="432816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area 40 (</a:t>
            </a:r>
            <a:r>
              <a:rPr lang="cs-CZ" dirty="0" err="1" smtClean="0"/>
              <a:t>gyrus</a:t>
            </a:r>
            <a:r>
              <a:rPr lang="cs-CZ" dirty="0" smtClean="0"/>
              <a:t> </a:t>
            </a:r>
            <a:r>
              <a:rPr lang="cs-CZ" dirty="0" err="1" smtClean="0"/>
              <a:t>supramarginalis</a:t>
            </a:r>
            <a:r>
              <a:rPr lang="cs-CZ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Porozumění i produkce řeči většinou OK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Problém: </a:t>
            </a:r>
            <a:r>
              <a:rPr lang="cs-CZ" b="1" dirty="0" smtClean="0"/>
              <a:t>REPRODUKCE</a:t>
            </a:r>
            <a:r>
              <a:rPr lang="cs-CZ" dirty="0" smtClean="0"/>
              <a:t> (opakování slov a vět)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4" name="Picture 4" descr="https://khb.imgix.net/images/anatomy_term/gyrus-supramarginalis/9cWZlViXbikyMFXXbaKXQ_Lobulus_parietalis_inferior__Gyrus_supramarginalis_01.png?ixlib=rb-0.3.4&amp;w=800&amp;h=800&amp;fit=max&amp;mark=%2Fimages%2Fwatermark_full_800x800_bottom_right_logo_diag.png&amp;markw=800&amp;markh=800&amp;auto=format&amp;s=46666742a91a78415b81e1b0ec167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419100"/>
            <a:ext cx="3361534" cy="291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5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2.ims.uni-stuttgart.de/sgtutorial/graphic/blutv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8" y="2792574"/>
            <a:ext cx="4005942" cy="39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TRANSKORTIKální</a:t>
            </a:r>
            <a:r>
              <a:rPr lang="cs-CZ" dirty="0" smtClean="0"/>
              <a:t>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936701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cs-CZ" dirty="0" smtClean="0"/>
              <a:t>Typicky </a:t>
            </a:r>
            <a:r>
              <a:rPr lang="cs-CZ" b="1" dirty="0" smtClean="0"/>
              <a:t>zachovalá reprodukce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TRANSKORTIKÁLNÍ </a:t>
            </a:r>
            <a:r>
              <a:rPr lang="cs-CZ" b="1" dirty="0" smtClean="0"/>
              <a:t>MOTORICKÁ</a:t>
            </a:r>
            <a:r>
              <a:rPr lang="cs-CZ" dirty="0" smtClean="0"/>
              <a:t> AFÁZIE (TMA)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PRODUKCE: non-</a:t>
            </a:r>
            <a:r>
              <a:rPr lang="cs-CZ" b="1" dirty="0" err="1" smtClean="0"/>
              <a:t>fluentní</a:t>
            </a:r>
            <a:endParaRPr lang="cs-CZ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POROZUMĚNÍ: ok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Léze: v </a:t>
            </a:r>
            <a:r>
              <a:rPr lang="cs-CZ" dirty="0" err="1" smtClean="0"/>
              <a:t>obl</a:t>
            </a:r>
            <a:r>
              <a:rPr lang="cs-CZ" dirty="0" smtClean="0"/>
              <a:t>. řečiště </a:t>
            </a:r>
            <a:r>
              <a:rPr lang="cs-CZ" b="1" dirty="0" smtClean="0"/>
              <a:t>a. c. </a:t>
            </a:r>
            <a:r>
              <a:rPr lang="cs-CZ" b="1" dirty="0" err="1" smtClean="0"/>
              <a:t>anterior</a:t>
            </a:r>
            <a:r>
              <a:rPr lang="cs-CZ" b="1" dirty="0" smtClean="0"/>
              <a:t>- </a:t>
            </a:r>
            <a:r>
              <a:rPr lang="cs-CZ" dirty="0" smtClean="0"/>
              <a:t>okolí </a:t>
            </a:r>
            <a:r>
              <a:rPr lang="cs-CZ" dirty="0" err="1" smtClean="0"/>
              <a:t>Brocovy</a:t>
            </a:r>
            <a:r>
              <a:rPr lang="cs-CZ" dirty="0" smtClean="0"/>
              <a:t> o. (supl. motorická oblast)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smtClean="0"/>
              <a:t> TRANSKORTIKÁLNÍ </a:t>
            </a:r>
            <a:r>
              <a:rPr lang="cs-CZ" b="1" dirty="0" smtClean="0"/>
              <a:t>SENZORICKÁ</a:t>
            </a:r>
            <a:r>
              <a:rPr lang="cs-CZ" dirty="0" smtClean="0"/>
              <a:t> AFÁZIE (TSA)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PRODUKCE: </a:t>
            </a:r>
            <a:r>
              <a:rPr lang="cs-CZ" dirty="0" err="1" smtClean="0"/>
              <a:t>fluentní</a:t>
            </a:r>
            <a:r>
              <a:rPr lang="cs-CZ" dirty="0" smtClean="0"/>
              <a:t>, </a:t>
            </a:r>
            <a:r>
              <a:rPr lang="cs-CZ" b="1" dirty="0" smtClean="0"/>
              <a:t>nízká obsahovost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POROZUMĚNÍ:  narušeno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Léze: léze v okolí </a:t>
            </a:r>
            <a:r>
              <a:rPr lang="cs-CZ" dirty="0" err="1" smtClean="0"/>
              <a:t>Wernickeova</a:t>
            </a:r>
            <a:r>
              <a:rPr lang="cs-CZ" dirty="0" smtClean="0"/>
              <a:t> centra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1" dirty="0" smtClean="0"/>
              <a:t> SMÍŠENÁ</a:t>
            </a:r>
            <a:r>
              <a:rPr lang="cs-CZ" dirty="0" smtClean="0"/>
              <a:t> TRANSKORTIKÁLNÍ AFÁZIE (STA)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Tzv. syndrom řečových zón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léze </a:t>
            </a:r>
            <a:r>
              <a:rPr lang="cs-CZ" dirty="0"/>
              <a:t>v oblasti </a:t>
            </a:r>
            <a:r>
              <a:rPr lang="cs-CZ" b="1" dirty="0" err="1"/>
              <a:t>arteria</a:t>
            </a:r>
            <a:r>
              <a:rPr lang="cs-CZ" dirty="0"/>
              <a:t> </a:t>
            </a:r>
            <a:r>
              <a:rPr lang="cs-CZ" dirty="0" err="1"/>
              <a:t>cerebri</a:t>
            </a:r>
            <a:r>
              <a:rPr lang="cs-CZ" dirty="0"/>
              <a:t> </a:t>
            </a:r>
            <a:r>
              <a:rPr lang="cs-CZ" b="1" dirty="0" err="1"/>
              <a:t>anterior</a:t>
            </a:r>
            <a:r>
              <a:rPr lang="cs-CZ" dirty="0"/>
              <a:t> a </a:t>
            </a:r>
            <a:r>
              <a:rPr lang="cs-CZ" b="1" dirty="0"/>
              <a:t>media</a:t>
            </a:r>
            <a:r>
              <a:rPr lang="cs-CZ" dirty="0"/>
              <a:t> a </a:t>
            </a:r>
            <a:r>
              <a:rPr lang="cs-CZ" b="1" dirty="0" err="1"/>
              <a:t>posterior</a:t>
            </a:r>
            <a:r>
              <a:rPr lang="cs-CZ" b="1" dirty="0"/>
              <a:t>-</a:t>
            </a:r>
            <a:r>
              <a:rPr lang="cs-CZ" dirty="0"/>
              <a:t> izolují řečové oblasti</a:t>
            </a: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3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://www.wikiskripta.eu/images/thumb/d/df/Lateral_ventricle.png/300px-Lateral_ventr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878" y="3077255"/>
            <a:ext cx="6422807" cy="366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Globální afázie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při rozsáhlém poškození v okolí </a:t>
            </a:r>
            <a:r>
              <a:rPr lang="cs-CZ" dirty="0" err="1" smtClean="0"/>
              <a:t>Sylviova</a:t>
            </a:r>
            <a:r>
              <a:rPr lang="cs-CZ" dirty="0" smtClean="0"/>
              <a:t> kanálku (</a:t>
            </a:r>
            <a:r>
              <a:rPr lang="cs-CZ" dirty="0" err="1" smtClean="0"/>
              <a:t>perisylviální</a:t>
            </a:r>
            <a:r>
              <a:rPr lang="cs-CZ" dirty="0" smtClean="0"/>
              <a:t> oblast)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PRODUKCE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Výrazně narušena (frontální laloky= exekutiva)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stereotypie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smtClean="0"/>
              <a:t>POROZUMĚNÍ ŘEČI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Výrazně narušeno (temporální lalok dominantní </a:t>
            </a:r>
            <a:r>
              <a:rPr lang="cs-CZ" dirty="0" err="1" smtClean="0"/>
              <a:t>hemi</a:t>
            </a:r>
            <a:r>
              <a:rPr lang="cs-CZ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těžce narušeno také opakování a pojmenování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838201" y="59861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https://cs.wikipedia.org/wiki/Sylvi%C5%AFv_kan%C3%A1lek#/media/File:Third_ventricle.gif</a:t>
            </a:r>
          </a:p>
        </p:txBody>
      </p:sp>
    </p:spTree>
    <p:extLst>
      <p:ext uri="{BB962C8B-B14F-4D97-AF65-F5344CB8AC3E}">
        <p14:creationId xmlns:p14="http://schemas.microsoft.com/office/powerpoint/2010/main" val="1753019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2006</TotalTime>
  <Words>785</Words>
  <Application>Microsoft Office PowerPoint</Application>
  <PresentationFormat>Širokoúhlá obrazovka</PresentationFormat>
  <Paragraphs>219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Arial</vt:lpstr>
      <vt:lpstr>Courier New</vt:lpstr>
      <vt:lpstr>Tw Cen MT</vt:lpstr>
      <vt:lpstr>Tw Cen MT Condensed</vt:lpstr>
      <vt:lpstr>Wingdings 3</vt:lpstr>
      <vt:lpstr>Integrál</vt:lpstr>
      <vt:lpstr>Lokalizované poruchy</vt:lpstr>
      <vt:lpstr>Obsah</vt:lpstr>
      <vt:lpstr>Afázie</vt:lpstr>
      <vt:lpstr>Afázie</vt:lpstr>
      <vt:lpstr>Brocova afázie</vt:lpstr>
      <vt:lpstr>WERNICKEOVA AFÁZIE</vt:lpstr>
      <vt:lpstr>Konduktivní afázie</vt:lpstr>
      <vt:lpstr>TRANSKORTIKální afázie</vt:lpstr>
      <vt:lpstr>Globální afázie</vt:lpstr>
      <vt:lpstr>Neklasické afázie</vt:lpstr>
      <vt:lpstr>Shrnutí afázií</vt:lpstr>
      <vt:lpstr>prozódie</vt:lpstr>
      <vt:lpstr>Poruchy prozódie</vt:lpstr>
      <vt:lpstr>Agnózie</vt:lpstr>
      <vt:lpstr>Zraková agnózie</vt:lpstr>
      <vt:lpstr>Ostatní agnózie</vt:lpstr>
      <vt:lpstr>alexie</vt:lpstr>
      <vt:lpstr>Agrafie</vt:lpstr>
      <vt:lpstr>Akalkulie</vt:lpstr>
      <vt:lpstr>Apraxie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Lokalizované poruchy</dc:title>
  <dc:creator>Sylvie Brustmannová</dc:creator>
  <cp:lastModifiedBy>Sylvie</cp:lastModifiedBy>
  <cp:revision>51</cp:revision>
  <dcterms:created xsi:type="dcterms:W3CDTF">2015-10-12T11:46:39Z</dcterms:created>
  <dcterms:modified xsi:type="dcterms:W3CDTF">2015-12-11T09:19:48Z</dcterms:modified>
</cp:coreProperties>
</file>