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2" r:id="rId25"/>
    <p:sldId id="279" r:id="rId26"/>
    <p:sldId id="280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F90F2-C1D4-40F2-AF34-7E080E593DC6}" type="datetimeFigureOut">
              <a:rPr lang="en-US" smtClean="0"/>
              <a:pPr/>
              <a:t>11/13/2014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2854F-5DAF-4E15-9134-7DEFA38D77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sk-SK" b="1" dirty="0" smtClean="0"/>
              <a:t>Stavba vedeckej publikácie (publikovanie výsledkov)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súbor</a:t>
            </a:r>
          </a:p>
          <a:p>
            <a:r>
              <a:rPr lang="sk-SK" dirty="0" smtClean="0"/>
              <a:t>Instruments – Použité metódy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súbor</a:t>
            </a:r>
          </a:p>
          <a:p>
            <a:r>
              <a:rPr lang="sk-SK" dirty="0" smtClean="0"/>
              <a:t>Instruments – Použité metódy</a:t>
            </a:r>
          </a:p>
          <a:p>
            <a:r>
              <a:rPr lang="sk-SK" dirty="0" err="1" smtClean="0"/>
              <a:t>Procedure</a:t>
            </a:r>
            <a:r>
              <a:rPr lang="sk-SK" dirty="0" smtClean="0"/>
              <a:t> – Postup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súbor</a:t>
            </a:r>
          </a:p>
          <a:p>
            <a:r>
              <a:rPr lang="sk-SK" dirty="0" smtClean="0"/>
              <a:t>Instruments – Použité metódy</a:t>
            </a:r>
          </a:p>
          <a:p>
            <a:r>
              <a:rPr lang="sk-SK" dirty="0" err="1" smtClean="0"/>
              <a:t>Procedure</a:t>
            </a:r>
            <a:r>
              <a:rPr lang="sk-SK" dirty="0" smtClean="0"/>
              <a:t> – Postup </a:t>
            </a:r>
          </a:p>
          <a:p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sk-SK" dirty="0" err="1" smtClean="0"/>
              <a:t>analysis</a:t>
            </a:r>
            <a:r>
              <a:rPr lang="sk-SK" dirty="0" smtClean="0"/>
              <a:t> – Analýza dát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Method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err="1" smtClean="0"/>
              <a:t>Participants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sample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experimental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control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group</a:t>
            </a:r>
            <a:r>
              <a:rPr lang="sk-SK" sz="2800" i="1" dirty="0" smtClean="0"/>
              <a:t>...</a:t>
            </a:r>
            <a:endParaRPr lang="sk-SK" sz="2800" i="1" dirty="0"/>
          </a:p>
          <a:p>
            <a:r>
              <a:rPr lang="sk-SK" sz="2800" i="1" dirty="0" err="1" smtClean="0"/>
              <a:t>Males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females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aged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between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mean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age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random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sampling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Complete</a:t>
            </a:r>
            <a:r>
              <a:rPr lang="sk-SK" sz="2800" i="1" dirty="0" smtClean="0"/>
              <a:t> a </a:t>
            </a:r>
            <a:r>
              <a:rPr lang="sk-SK" sz="2800" i="1" dirty="0" err="1" smtClean="0"/>
              <a:t>questionnaire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task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respond</a:t>
            </a:r>
            <a:r>
              <a:rPr lang="sk-SK" sz="2800" i="1" dirty="0" smtClean="0"/>
              <a:t>, rate </a:t>
            </a:r>
            <a:r>
              <a:rPr lang="sk-SK" sz="2800" i="1" dirty="0" err="1" smtClean="0"/>
              <a:t>items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Measure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scale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questionnaire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survey</a:t>
            </a:r>
            <a:r>
              <a:rPr lang="sk-SK" sz="2800" i="1" dirty="0" smtClean="0"/>
              <a:t>, 2 x 2 </a:t>
            </a:r>
            <a:r>
              <a:rPr lang="sk-SK" sz="2800" i="1" dirty="0" err="1" smtClean="0"/>
              <a:t>experimental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design</a:t>
            </a:r>
            <a:r>
              <a:rPr lang="sk-SK" sz="2800" i="1" dirty="0" smtClean="0"/>
              <a:t>, set </a:t>
            </a:r>
            <a:r>
              <a:rPr lang="sk-SK" sz="2800" i="1" dirty="0" err="1" smtClean="0"/>
              <a:t>of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tasks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Collect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data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analyze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using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conduct</a:t>
            </a:r>
            <a:r>
              <a:rPr lang="sk-SK" sz="2800" i="1" dirty="0" smtClean="0"/>
              <a:t> </a:t>
            </a:r>
            <a:r>
              <a:rPr lang="sk-SK" sz="2800" i="1" dirty="0" err="1"/>
              <a:t>a</a:t>
            </a:r>
            <a:r>
              <a:rPr lang="sk-SK" sz="2800" i="1" dirty="0" err="1" smtClean="0"/>
              <a:t>nalysis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of</a:t>
            </a:r>
            <a:r>
              <a:rPr lang="sk-SK" sz="2800" i="1" dirty="0" smtClean="0"/>
              <a:t> </a:t>
            </a:r>
            <a:r>
              <a:rPr lang="sk-SK" sz="2800" i="1" dirty="0" err="1"/>
              <a:t>v</a:t>
            </a:r>
            <a:r>
              <a:rPr lang="sk-SK" sz="2800" i="1" dirty="0" err="1" smtClean="0"/>
              <a:t>ariance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exclude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assess</a:t>
            </a:r>
            <a:r>
              <a:rPr lang="sk-SK" sz="2800" i="1" dirty="0" smtClean="0"/>
              <a:t>... </a:t>
            </a:r>
            <a:endParaRPr lang="en-US" sz="28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Popisné štatistiky meraných premenných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vzorky!!!)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vzorky!!!)</a:t>
            </a:r>
          </a:p>
          <a:p>
            <a:r>
              <a:rPr lang="sk-SK" dirty="0" smtClean="0"/>
              <a:t>Presné číselné údaje o výsledkoch, rozdelené po častiach/</a:t>
            </a:r>
            <a:r>
              <a:rPr lang="sk-SK" dirty="0" err="1" smtClean="0"/>
              <a:t>odstavcoch</a:t>
            </a:r>
            <a:endParaRPr lang="sk-SK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vzorky!!!)</a:t>
            </a:r>
          </a:p>
          <a:p>
            <a:r>
              <a:rPr lang="sk-SK" dirty="0" smtClean="0"/>
              <a:t>Presné číselné údaje o výsledkoch, rozdelené po častiach/</a:t>
            </a:r>
            <a:r>
              <a:rPr lang="sk-SK" dirty="0" err="1" smtClean="0"/>
              <a:t>odstavcoch</a:t>
            </a:r>
            <a:endParaRPr lang="sk-SK" dirty="0" smtClean="0"/>
          </a:p>
          <a:p>
            <a:r>
              <a:rPr lang="sk-SK" dirty="0" smtClean="0"/>
              <a:t>Tabuľky, grafy – popísané v texte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Results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Popisné štatistiky meraných premenných (NIE popis vzorky!!!)</a:t>
            </a:r>
          </a:p>
          <a:p>
            <a:r>
              <a:rPr lang="sk-SK" dirty="0" smtClean="0"/>
              <a:t>Presné číselné údaje o výsledkoch, rozdelené po častiach/</a:t>
            </a:r>
            <a:r>
              <a:rPr lang="sk-SK" dirty="0" err="1" smtClean="0"/>
              <a:t>odstavcoch</a:t>
            </a:r>
            <a:endParaRPr lang="sk-SK" dirty="0" smtClean="0"/>
          </a:p>
          <a:p>
            <a:r>
              <a:rPr lang="sk-SK" dirty="0" smtClean="0"/>
              <a:t>Tabuľky, grafy – popísané v texte</a:t>
            </a:r>
          </a:p>
          <a:p>
            <a:r>
              <a:rPr lang="sk-SK" dirty="0" smtClean="0"/>
              <a:t>BEZ INTERPRETÁCIE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Results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smtClean="0"/>
              <a:t>Test, </a:t>
            </a:r>
            <a:r>
              <a:rPr lang="sk-SK" sz="2800" i="1" dirty="0" err="1" smtClean="0"/>
              <a:t>score</a:t>
            </a:r>
            <a:r>
              <a:rPr lang="sk-SK" sz="2800" i="1" dirty="0"/>
              <a:t>,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achieve</a:t>
            </a:r>
            <a:r>
              <a:rPr lang="sk-SK" sz="2800" i="1" dirty="0" smtClean="0"/>
              <a:t>...</a:t>
            </a:r>
          </a:p>
          <a:p>
            <a:r>
              <a:rPr lang="sk-SK" sz="2800" i="1" dirty="0" smtClean="0"/>
              <a:t>(No/</a:t>
            </a:r>
            <a:r>
              <a:rPr lang="sk-SK" sz="2800" i="1" dirty="0" err="1" smtClean="0"/>
              <a:t>marginally</a:t>
            </a:r>
            <a:r>
              <a:rPr lang="sk-SK" sz="2800" i="1" dirty="0" smtClean="0"/>
              <a:t>) </a:t>
            </a:r>
            <a:r>
              <a:rPr lang="sk-SK" sz="2800" i="1" dirty="0" err="1" smtClean="0"/>
              <a:t>significant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correlations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differences</a:t>
            </a:r>
            <a:r>
              <a:rPr lang="sk-SK" sz="2800" i="1" dirty="0" smtClean="0"/>
              <a:t>/ </a:t>
            </a:r>
            <a:r>
              <a:rPr lang="sk-SK" sz="2800" i="1" dirty="0" err="1" smtClean="0"/>
              <a:t>predictors</a:t>
            </a:r>
            <a:r>
              <a:rPr lang="sk-SK" sz="2800" i="1" dirty="0" smtClean="0"/>
              <a:t>...</a:t>
            </a:r>
            <a:endParaRPr lang="sk-SK" sz="2800" i="1" dirty="0"/>
          </a:p>
          <a:p>
            <a:r>
              <a:rPr lang="sk-SK" sz="2800" i="1" dirty="0" err="1" smtClean="0"/>
              <a:t>Be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observed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be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found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emerge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Correlate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with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be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correlated</a:t>
            </a:r>
            <a:r>
              <a:rPr lang="sk-SK" sz="2800" i="1" dirty="0" smtClean="0"/>
              <a:t> to, </a:t>
            </a:r>
            <a:r>
              <a:rPr lang="sk-SK" sz="2800" i="1" dirty="0" err="1" smtClean="0"/>
              <a:t>predict</a:t>
            </a:r>
            <a:r>
              <a:rPr lang="sk-SK" sz="2800" i="1" dirty="0" smtClean="0"/>
              <a:t>...</a:t>
            </a:r>
          </a:p>
          <a:p>
            <a:r>
              <a:rPr lang="sk-SK" sz="2800" i="1" dirty="0" smtClean="0"/>
              <a:t>Table/</a:t>
            </a:r>
            <a:r>
              <a:rPr lang="sk-SK" sz="2800" i="1" dirty="0" err="1" smtClean="0"/>
              <a:t>chart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shows</a:t>
            </a:r>
            <a:r>
              <a:rPr lang="sk-SK" sz="2800" i="1" dirty="0" smtClean="0"/>
              <a:t>...</a:t>
            </a:r>
            <a:endParaRPr lang="en-US" sz="28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Zhrnutie hlavných výsledkov jednoduchým jazykom, ale presne (vrátane tesnosti vzťahov)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Zhrnutie hlavných výsledkov jednoduchým jazykom, ale presne (vrátane tesnosti vzťahov)</a:t>
            </a:r>
          </a:p>
          <a:p>
            <a:r>
              <a:rPr lang="sk-SK" dirty="0" smtClean="0"/>
              <a:t>Porovnanie výsledkov s očakávaniami/ hypotézami/modelmi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Zhrnutie hlavných výsledkov jednoduchým jazykom, ale presne (vrátane tesnosti vzťahov)</a:t>
            </a:r>
          </a:p>
          <a:p>
            <a:r>
              <a:rPr lang="sk-SK" dirty="0" smtClean="0"/>
              <a:t>Porovnanie výsledkov s očakávaniami/ hypotézami/modelmi</a:t>
            </a:r>
          </a:p>
          <a:p>
            <a:r>
              <a:rPr lang="sk-SK" dirty="0" smtClean="0"/>
              <a:t>Interpretácie (ne)nájdených vzťahov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Zhrnutie hlavných výsledkov jednoduchým jazykom, ale presne (vrátane tesnosti vzťahov)</a:t>
            </a:r>
          </a:p>
          <a:p>
            <a:r>
              <a:rPr lang="sk-SK" dirty="0" smtClean="0"/>
              <a:t>Porovnanie výsledkov s očakávaniami/ hypotézami/modelmi</a:t>
            </a:r>
          </a:p>
          <a:p>
            <a:r>
              <a:rPr lang="sk-SK" dirty="0" smtClean="0"/>
              <a:t>Interpretácie (ne)nájdených vzťahov</a:t>
            </a:r>
          </a:p>
          <a:p>
            <a:r>
              <a:rPr lang="sk-SK" dirty="0" smtClean="0"/>
              <a:t>Doplnenie teórie/výskumu k interpretáciám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539552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Zhrnutie hlavných výsledkov jednoduchým jazykom, ale presne (vrátane tesnosti vzťahov)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Porovnanie výsledkov s očakávaniami/ hypotézami/modelmi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Interpretácie (ne)nájdených vzťahov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Doplnenie teórie/výskumu k interpretáciám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noProof="0" dirty="0" smtClean="0"/>
              <a:t>Implikácie a aplikácie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539552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Zhrnutie hlavných výsledkov jednoduchým jazykom, ale presne (vrátane tesnosti vzťahov)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Porovnanie výsledkov s očakávaniami/ hypotézami/modelmi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Interpretácie (ne)nájdených vzťahov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Doplnenie teórie/výskumu k interpretáciám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k-SK" sz="3200" noProof="0" dirty="0" smtClean="0"/>
              <a:t>Implikácie a aplikácie</a:t>
            </a:r>
            <a:endParaRPr lang="sk-SK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dirty="0" smtClean="0"/>
              <a:t>Limity štúdie</a:t>
            </a: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Discussion</a:t>
            </a:r>
            <a:endParaRPr lang="en-US" b="1" dirty="0"/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>
          <a:xfrm>
            <a:off x="467544" y="1412776"/>
            <a:ext cx="8229600" cy="54452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Zhrnutie hlavných výsledkov jednoduchým jazykom, ale presne (vrátane tesnosti vzťahov)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Porovnanie výsledkov s očakávaniami/ hypotézami/modelmi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Interpretácie (ne)nájdených vzťahov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Doplnenie teórie/výskumu k interpretáciám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sk-SK" sz="3200" noProof="0" dirty="0" smtClean="0"/>
              <a:t>Implikácie a aplikácie</a:t>
            </a:r>
            <a:endParaRPr lang="sk-SK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sz="3200" dirty="0" smtClean="0"/>
              <a:t>Limity štúdie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Budúci výskum – čo štúdia nevysvetľuje? Čo treba ešte objasniť?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Discussion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err="1" smtClean="0"/>
              <a:t>Perform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worse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better</a:t>
            </a:r>
            <a:r>
              <a:rPr lang="sk-SK" sz="2800" i="1" dirty="0" smtClean="0"/>
              <a:t>, report more/</a:t>
            </a:r>
            <a:r>
              <a:rPr lang="sk-SK" sz="2800" i="1" dirty="0" err="1" smtClean="0"/>
              <a:t>less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Suggest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indicate</a:t>
            </a:r>
            <a:r>
              <a:rPr lang="sk-SK" sz="2800" i="1" dirty="0" smtClean="0"/>
              <a:t>, show...</a:t>
            </a:r>
          </a:p>
          <a:p>
            <a:r>
              <a:rPr lang="sk-SK" sz="2800" i="1" dirty="0" err="1" smtClean="0"/>
              <a:t>Agree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contradict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support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Implications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applications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shortcomings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Future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research</a:t>
            </a:r>
            <a:r>
              <a:rPr lang="sk-SK" sz="2800" i="1" dirty="0" smtClean="0"/>
              <a:t>, more </a:t>
            </a:r>
            <a:r>
              <a:rPr lang="sk-SK" sz="2800" i="1" dirty="0" err="1" smtClean="0"/>
              <a:t>evidence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needed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question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issue</a:t>
            </a:r>
            <a:r>
              <a:rPr lang="sk-SK" sz="2800" i="1" dirty="0" smtClean="0"/>
              <a:t> to </a:t>
            </a:r>
            <a:r>
              <a:rPr lang="sk-SK" sz="2800" i="1" dirty="0" err="1" smtClean="0"/>
              <a:t>be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addressed</a:t>
            </a:r>
            <a:r>
              <a:rPr lang="sk-SK" sz="2800" i="1" dirty="0" smtClean="0"/>
              <a:t>...</a:t>
            </a:r>
            <a:endParaRPr lang="en-US" sz="2800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/>
              <a:t>)</a:t>
            </a:r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</a:p>
          <a:p>
            <a:r>
              <a:rPr lang="sk-SK" dirty="0" err="1" smtClean="0"/>
              <a:t>Acknowledgements</a:t>
            </a:r>
            <a:endParaRPr lang="sk-SK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Supplemental</a:t>
            </a:r>
            <a:r>
              <a:rPr lang="sk-SK" dirty="0" smtClean="0"/>
              <a:t> </a:t>
            </a:r>
            <a:r>
              <a:rPr lang="sk-SK" dirty="0" err="1" smtClean="0"/>
              <a:t>material</a:t>
            </a:r>
            <a:r>
              <a:rPr lang="sk-SK" dirty="0" smtClean="0"/>
              <a:t>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Supplemental</a:t>
            </a:r>
            <a:r>
              <a:rPr lang="sk-SK" dirty="0" smtClean="0"/>
              <a:t> </a:t>
            </a:r>
            <a:r>
              <a:rPr lang="sk-SK" dirty="0" err="1" smtClean="0"/>
              <a:t>material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Author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endParaRPr lang="sk-SK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smtClean="0"/>
              <a:t>Ďalšie časti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sk-SK" dirty="0" smtClean="0"/>
              <a:t>(</a:t>
            </a:r>
            <a:r>
              <a:rPr lang="sk-SK" dirty="0" err="1" smtClean="0"/>
              <a:t>Conclusion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Summary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References</a:t>
            </a:r>
            <a:endParaRPr lang="sk-SK" b="1" dirty="0" smtClean="0"/>
          </a:p>
          <a:p>
            <a:r>
              <a:rPr lang="sk-SK" dirty="0" err="1" smtClean="0"/>
              <a:t>Acknowledgements</a:t>
            </a:r>
            <a:endParaRPr lang="sk-SK" dirty="0" smtClean="0"/>
          </a:p>
          <a:p>
            <a:r>
              <a:rPr lang="sk-SK" dirty="0" smtClean="0"/>
              <a:t>(</a:t>
            </a:r>
            <a:r>
              <a:rPr lang="sk-SK" dirty="0" err="1" smtClean="0"/>
              <a:t>Declaration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interests</a:t>
            </a:r>
            <a:r>
              <a:rPr lang="sk-SK" dirty="0" smtClean="0"/>
              <a:t>)</a:t>
            </a:r>
          </a:p>
          <a:p>
            <a:r>
              <a:rPr lang="sk-SK" dirty="0" smtClean="0"/>
              <a:t>(</a:t>
            </a:r>
            <a:r>
              <a:rPr lang="sk-SK" dirty="0" err="1" smtClean="0"/>
              <a:t>Supplemental</a:t>
            </a:r>
            <a:r>
              <a:rPr lang="sk-SK" dirty="0" smtClean="0"/>
              <a:t> </a:t>
            </a:r>
            <a:r>
              <a:rPr lang="sk-SK" dirty="0" err="1" smtClean="0"/>
              <a:t>material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Author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endParaRPr lang="sk-SK" dirty="0" smtClean="0"/>
          </a:p>
          <a:p>
            <a:r>
              <a:rPr lang="sk-SK" dirty="0" err="1" smtClean="0"/>
              <a:t>Appendix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 (</a:t>
            </a:r>
            <a:r>
              <a:rPr lang="sk-SK" dirty="0" err="1" smtClean="0"/>
              <a:t>konforntácia</a:t>
            </a:r>
            <a:r>
              <a:rPr lang="sk-SK" dirty="0" smtClean="0"/>
              <a:t> viacerých teórií)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 (</a:t>
            </a:r>
            <a:r>
              <a:rPr lang="sk-SK" dirty="0" err="1" smtClean="0"/>
              <a:t>konforntácia</a:t>
            </a:r>
            <a:r>
              <a:rPr lang="sk-SK" dirty="0" smtClean="0"/>
              <a:t> viacerých teórií)</a:t>
            </a:r>
          </a:p>
          <a:p>
            <a:r>
              <a:rPr lang="sk-SK" dirty="0" smtClean="0"/>
              <a:t>Zhrnutie výskumu </a:t>
            </a:r>
            <a:r>
              <a:rPr lang="sk-SK" b="1" dirty="0" smtClean="0"/>
              <a:t>v danej oblasti </a:t>
            </a:r>
            <a:r>
              <a:rPr lang="sk-SK" dirty="0" smtClean="0"/>
              <a:t>(teórii)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Introduction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Všeobecný kontext – popis problému, fenoménu, 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knowledge</a:t>
            </a:r>
            <a:r>
              <a:rPr lang="sk-SK" dirty="0" smtClean="0"/>
              <a:t>, pozorovanie zo života</a:t>
            </a:r>
          </a:p>
          <a:p>
            <a:r>
              <a:rPr lang="sk-SK" dirty="0" smtClean="0"/>
              <a:t>Možné vysvetlenia – teória (</a:t>
            </a:r>
            <a:r>
              <a:rPr lang="sk-SK" dirty="0" err="1" smtClean="0"/>
              <a:t>konforntácia</a:t>
            </a:r>
            <a:r>
              <a:rPr lang="sk-SK" dirty="0" smtClean="0"/>
              <a:t> viacerých teórií)</a:t>
            </a:r>
          </a:p>
          <a:p>
            <a:r>
              <a:rPr lang="sk-SK" dirty="0" smtClean="0"/>
              <a:t>Zhrnutie výskumu </a:t>
            </a:r>
            <a:r>
              <a:rPr lang="sk-SK" b="1" dirty="0" smtClean="0"/>
              <a:t>v danej oblasti </a:t>
            </a:r>
            <a:r>
              <a:rPr lang="sk-SK" dirty="0" smtClean="0"/>
              <a:t>(teórii)</a:t>
            </a:r>
          </a:p>
          <a:p>
            <a:r>
              <a:rPr lang="sk-SK" dirty="0" smtClean="0"/>
              <a:t>Zdôvodnenie momentálneho výskumu – chýbajúce články, prínos...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Introduction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Typický jazyk:</a:t>
            </a:r>
          </a:p>
          <a:p>
            <a:r>
              <a:rPr lang="sk-SK" sz="2800" i="1" dirty="0" err="1" smtClean="0"/>
              <a:t>Theories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approaches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models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Associations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links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predictors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factors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Possible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explanations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ability</a:t>
            </a:r>
            <a:r>
              <a:rPr lang="sk-SK" sz="2800" i="1" dirty="0" smtClean="0"/>
              <a:t> to </a:t>
            </a:r>
            <a:r>
              <a:rPr lang="sk-SK" sz="2800" i="1" dirty="0" err="1" smtClean="0"/>
              <a:t>explain</a:t>
            </a:r>
            <a:r>
              <a:rPr lang="sk-SK" sz="2800" i="1" dirty="0" smtClean="0"/>
              <a:t>...</a:t>
            </a:r>
          </a:p>
          <a:p>
            <a:r>
              <a:rPr lang="sk-SK" sz="2800" i="1" dirty="0" err="1" smtClean="0"/>
              <a:t>Evidence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support</a:t>
            </a:r>
            <a:r>
              <a:rPr lang="sk-SK" sz="2800" i="1" dirty="0" smtClean="0"/>
              <a:t> </a:t>
            </a:r>
            <a:r>
              <a:rPr lang="sk-SK" sz="2800" i="1" dirty="0" err="1" smtClean="0"/>
              <a:t>for</a:t>
            </a:r>
            <a:r>
              <a:rPr lang="sk-SK" sz="2800" i="1" dirty="0" smtClean="0"/>
              <a:t>/</a:t>
            </a:r>
            <a:r>
              <a:rPr lang="sk-SK" sz="2800" i="1" dirty="0" err="1" smtClean="0"/>
              <a:t>against</a:t>
            </a:r>
            <a:r>
              <a:rPr lang="sk-SK" sz="2800" i="1" dirty="0" smtClean="0"/>
              <a:t>...</a:t>
            </a:r>
          </a:p>
          <a:p>
            <a:r>
              <a:rPr lang="sk-SK" sz="2800" i="1" dirty="0" smtClean="0"/>
              <a:t>P</a:t>
            </a:r>
            <a:r>
              <a:rPr lang="sk-SK" sz="2800" i="1" dirty="0" smtClean="0"/>
              <a:t>oint </a:t>
            </a:r>
            <a:r>
              <a:rPr lang="sk-SK" sz="2800" i="1" dirty="0" err="1" smtClean="0"/>
              <a:t>out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postulate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argue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suggest</a:t>
            </a:r>
            <a:r>
              <a:rPr lang="sk-SK" sz="2800" i="1" dirty="0" smtClean="0"/>
              <a:t>...</a:t>
            </a:r>
            <a:endParaRPr lang="sk-SK" sz="2800" i="1" dirty="0" smtClean="0"/>
          </a:p>
          <a:p>
            <a:r>
              <a:rPr lang="sk-SK" sz="2800" i="1" dirty="0" err="1"/>
              <a:t>A</a:t>
            </a:r>
            <a:r>
              <a:rPr lang="sk-SK" sz="2800" i="1" dirty="0" err="1" smtClean="0"/>
              <a:t>ssume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expect</a:t>
            </a:r>
            <a:r>
              <a:rPr lang="sk-SK" sz="2800" i="1" dirty="0" smtClean="0"/>
              <a:t>, </a:t>
            </a:r>
            <a:r>
              <a:rPr lang="sk-SK" sz="2800" i="1" dirty="0" err="1" smtClean="0"/>
              <a:t>hypothesize</a:t>
            </a:r>
            <a:r>
              <a:rPr lang="sk-SK" sz="2800" i="1" dirty="0" smtClean="0"/>
              <a:t>...</a:t>
            </a:r>
            <a:endParaRPr lang="en-US" sz="28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b="1" dirty="0" err="1" smtClean="0"/>
              <a:t>Method</a:t>
            </a:r>
            <a:endParaRPr lang="en-US" b="1" dirty="0"/>
          </a:p>
        </p:txBody>
      </p:sp>
      <p:sp>
        <p:nvSpPr>
          <p:cNvPr id="5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sk-SK" dirty="0" smtClean="0"/>
              <a:t>(</a:t>
            </a:r>
            <a:r>
              <a:rPr lang="sk-SK" dirty="0" err="1" smtClean="0"/>
              <a:t>General</a:t>
            </a:r>
            <a:r>
              <a:rPr lang="sk-SK" dirty="0" smtClean="0"/>
              <a:t> </a:t>
            </a:r>
            <a:r>
              <a:rPr lang="sk-SK" dirty="0" err="1" smtClean="0"/>
              <a:t>method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Participants</a:t>
            </a:r>
            <a:r>
              <a:rPr lang="sk-SK" dirty="0" smtClean="0"/>
              <a:t> – Výskumný súbor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779</Words>
  <Application>Microsoft Office PowerPoint</Application>
  <PresentationFormat>Prezentácia na obrazovke (4:3)</PresentationFormat>
  <Paragraphs>162</Paragraphs>
  <Slides>35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36" baseType="lpstr">
      <vt:lpstr>Motív Office</vt:lpstr>
      <vt:lpstr>Stavba vedeckej publikácie (publikovanie výsledkov)</vt:lpstr>
      <vt:lpstr>Introduction</vt:lpstr>
      <vt:lpstr>Introduction</vt:lpstr>
      <vt:lpstr>Introduction</vt:lpstr>
      <vt:lpstr>Introduction</vt:lpstr>
      <vt:lpstr>Introduction</vt:lpstr>
      <vt:lpstr>Introduction</vt:lpstr>
      <vt:lpstr>Method</vt:lpstr>
      <vt:lpstr>Method</vt:lpstr>
      <vt:lpstr>Method</vt:lpstr>
      <vt:lpstr>Method</vt:lpstr>
      <vt:lpstr>Method</vt:lpstr>
      <vt:lpstr>Method</vt:lpstr>
      <vt:lpstr>Results</vt:lpstr>
      <vt:lpstr>Results</vt:lpstr>
      <vt:lpstr>Results</vt:lpstr>
      <vt:lpstr>Results</vt:lpstr>
      <vt:lpstr>Results</vt:lpstr>
      <vt:lpstr>Results</vt:lpstr>
      <vt:lpstr>Discussion</vt:lpstr>
      <vt:lpstr>Discussion</vt:lpstr>
      <vt:lpstr>Discussion</vt:lpstr>
      <vt:lpstr>Discussion</vt:lpstr>
      <vt:lpstr>Discussion</vt:lpstr>
      <vt:lpstr>Discussion</vt:lpstr>
      <vt:lpstr>Discussion</vt:lpstr>
      <vt:lpstr>Discussion</vt:lpstr>
      <vt:lpstr>Ďalšie časti</vt:lpstr>
      <vt:lpstr>Ďalšie časti</vt:lpstr>
      <vt:lpstr>Ďalšie časti</vt:lpstr>
      <vt:lpstr>Ďalšie časti</vt:lpstr>
      <vt:lpstr>Ďalšie časti</vt:lpstr>
      <vt:lpstr>Ďalšie časti</vt:lpstr>
      <vt:lpstr>Ďalšie časti</vt:lpstr>
      <vt:lpstr>Ďalšie časti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Stavba vedeckej publikácie (publikovanie výsledkov)</dc:title>
  <dc:creator>Taaanique</dc:creator>
  <cp:lastModifiedBy>Taaanique</cp:lastModifiedBy>
  <cp:revision>12</cp:revision>
  <dcterms:created xsi:type="dcterms:W3CDTF">2013-10-30T22:01:20Z</dcterms:created>
  <dcterms:modified xsi:type="dcterms:W3CDTF">2014-11-12T23:52:54Z</dcterms:modified>
</cp:coreProperties>
</file>