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03" autoAdjust="0"/>
    <p:restoredTop sz="94660"/>
  </p:normalViewPr>
  <p:slideViewPr>
    <p:cSldViewPr>
      <p:cViewPr varScale="1">
        <p:scale>
          <a:sx n="73" d="100"/>
          <a:sy n="7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20/02/2014</a:t>
            </a:fld>
            <a:endParaRPr lang="en-GB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20/02/2014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20/02/2014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20/02/2014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20/02/2014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20/02/2014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20/02/2014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20/02/2014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20/02/2014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20/02/2014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20/02/2014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580E65-92C8-4C6A-BC15-0D8738E8B32D}" type="datetimeFigureOut">
              <a:rPr lang="en-GB" smtClean="0"/>
              <a:pPr/>
              <a:t>20/02/2014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1556792"/>
            <a:ext cx="88569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PREZENTAČNÍ DOVEDNOSTI JARO 2014</a:t>
            </a:r>
            <a:endParaRPr lang="en-GB" sz="4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Požadavky k ukončení předmětu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2132856"/>
            <a:ext cx="7772400" cy="39604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Zpracování a odprezentování jednoho z témat teoretického minima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Krátká prezentace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Dlouhá prezentace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Docházka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Teoretické minimum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988840"/>
            <a:ext cx="7772400" cy="29173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Prezentace vylosovaného tématu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Základní materiály v interaktivní osnově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Další informace vítány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Délka 5-7 minut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Podklady musí být v odevzdávárně nejpozději před hodinou, kdy jsou prezentovány</a:t>
            </a:r>
            <a:endParaRPr lang="en-GB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Teoretické minimum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591816"/>
            <a:ext cx="7772400" cy="4933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Prezentace o prezentování I.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27. 2. 2014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Výběr tématu prezentace, úvod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Možnosti realizace prezentace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Jak má vypadat prezentace v PP a možnosti PP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Správné uvádění informačních zdrojů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Prezentace o prezentování II.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6. 3. 2014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Fyzický vzhled a body language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Řečový projev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Jak udržet pozornost posluchačů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Tréma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Krátká prezentace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916832"/>
            <a:ext cx="7859216" cy="28803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Volné téma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Bez PP prezentace (může být flip chart, tabule,…)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Délka 5 – 7 minut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Předem určené datum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Formuláře na zpětnou vazbu (najdete je v IO      na konci Úvodních informací)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Dlouhá prezentace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8064896" cy="46805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Odborné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(tzn. psychologické) téma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Povinná PP prezentace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(či jiný software)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Délka 18 – 20 minut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Odevzdání připravených podkladů do k tomu určené odevzdávárny do 2.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</a:t>
            </a:r>
            <a:endParaRPr lang="cs-CZ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Datum si nevybíráte – na hodině je prezentující vylosován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Formuláře na zpětnou vazbu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Docházka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787208" cy="432048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Tři povolené absence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(75% docházka)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Absence na hodině, kdy máte prezentovat, musí být omluvena alespoň dva dny dopředu, při náhlém onemocnění pak lékařem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Začátek hodiny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:10</a:t>
            </a:r>
            <a:endParaRPr lang="cs-CZ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Tři pozdní příchody budou brány jako jedna absence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Plán hodin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340768"/>
            <a:ext cx="8208912" cy="537321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27.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2. – Teoretické minimum I.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6. 3.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– Teoretické minimum II.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13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3. (děkanské volno) –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1 krátká prezentace; improvizace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20. 3. –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krátké prezentace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27. 3. –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3 krátké prezentace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3. 4. – 2 dlouhé prezentace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10. 4. – 2 dlouhé prezentace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17. 4. – 2 dlouhé prezentace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24. 4. –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1 dlouhá prezentace; improvizace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318</Words>
  <Application>Microsoft Office PowerPoint</Application>
  <PresentationFormat>Předvádění na obrazovce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Jmění</vt:lpstr>
      <vt:lpstr>Snímek 1</vt:lpstr>
      <vt:lpstr>Požadavky k ukončení předmětu</vt:lpstr>
      <vt:lpstr>Teoretické minimum</vt:lpstr>
      <vt:lpstr>Teoretické minimum</vt:lpstr>
      <vt:lpstr>Krátká prezentace</vt:lpstr>
      <vt:lpstr>Dlouhá prezentace</vt:lpstr>
      <vt:lpstr>Docházka</vt:lpstr>
      <vt:lpstr>Plán hodin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Miška</dc:creator>
  <cp:lastModifiedBy>Miška</cp:lastModifiedBy>
  <cp:revision>31</cp:revision>
  <dcterms:created xsi:type="dcterms:W3CDTF">2013-09-17T19:30:38Z</dcterms:created>
  <dcterms:modified xsi:type="dcterms:W3CDTF">2014-02-20T21:59:10Z</dcterms:modified>
</cp:coreProperties>
</file>