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84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4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43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4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68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33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32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07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14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25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612DA-C3E4-48FE-AABC-826EF656025A}" type="datetimeFigureOut">
              <a:rPr lang="cs-CZ" smtClean="0"/>
              <a:t>23. 9. 2015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DCD40-BDF8-478C-AABA-2970C92C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2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73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51543"/>
            <a:ext cx="4600699" cy="5625420"/>
          </a:xfrm>
        </p:spPr>
        <p:txBody>
          <a:bodyPr/>
          <a:lstStyle/>
          <a:p>
            <a:r>
              <a:rPr lang="cs-CZ" dirty="0" smtClean="0"/>
              <a:t>Simulace skutečné léčebny</a:t>
            </a:r>
          </a:p>
          <a:p>
            <a:r>
              <a:rPr lang="cs-CZ" dirty="0" smtClean="0"/>
              <a:t>Skutečné terapie</a:t>
            </a:r>
          </a:p>
          <a:p>
            <a:r>
              <a:rPr lang="cs-CZ" dirty="0" smtClean="0"/>
              <a:t>Reálné příběhy</a:t>
            </a:r>
          </a:p>
          <a:p>
            <a:r>
              <a:rPr lang="cs-CZ" dirty="0" smtClean="0"/>
              <a:t>Silný prožitek</a:t>
            </a:r>
          </a:p>
          <a:p>
            <a:r>
              <a:rPr lang="cs-CZ" dirty="0" smtClean="0"/>
              <a:t>Setkání s léky a jejich účinky</a:t>
            </a:r>
          </a:p>
          <a:p>
            <a:r>
              <a:rPr lang="cs-CZ" dirty="0" smtClean="0"/>
              <a:t>Režim</a:t>
            </a:r>
          </a:p>
          <a:p>
            <a:r>
              <a:rPr lang="cs-CZ" dirty="0" smtClean="0"/>
              <a:t>Etická dilemata</a:t>
            </a:r>
          </a:p>
          <a:p>
            <a:r>
              <a:rPr lang="cs-CZ" dirty="0" smtClean="0"/>
              <a:t>Plná penze</a:t>
            </a:r>
          </a:p>
          <a:p>
            <a:r>
              <a:rPr lang="cs-CZ" dirty="0" smtClean="0"/>
              <a:t>Workshop</a:t>
            </a:r>
          </a:p>
          <a:p>
            <a:r>
              <a:rPr lang="cs-CZ" dirty="0" smtClean="0"/>
              <a:t>„Přednáška“ o psychiatriích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2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59080" y="599043"/>
            <a:ext cx="104443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Kdy?				</a:t>
            </a:r>
            <a:r>
              <a:rPr lang="cs-CZ" sz="2800" dirty="0" smtClean="0"/>
              <a:t>konec dubna – začátek května </a:t>
            </a:r>
            <a:endParaRPr lang="cs-CZ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Kde?				fara v Čučicích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 kolik?				700 – 800 Kč (ČASP, předmět)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Počet účastníků?			Cca 20 lidí (12 pacientů)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Trvání?				Pátek </a:t>
            </a:r>
            <a:br>
              <a:rPr lang="cs-CZ" sz="2800" dirty="0" smtClean="0"/>
            </a:br>
            <a:r>
              <a:rPr lang="cs-CZ" sz="2800" dirty="0" smtClean="0"/>
              <a:t>					Cca 20 hodin čisté hry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21867"/>
          </a:xfrm>
        </p:spPr>
        <p:txBody>
          <a:bodyPr>
            <a:normAutofit/>
          </a:bodyPr>
          <a:lstStyle/>
          <a:p>
            <a:pPr algn="ctr"/>
            <a:r>
              <a:rPr lang="cs-CZ" sz="6600" dirty="0" smtClean="0"/>
              <a:t>OTÁZKY?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58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30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OTÁZKY?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Šulc</dc:creator>
  <cp:lastModifiedBy>Jiří Šulc</cp:lastModifiedBy>
  <cp:revision>8</cp:revision>
  <dcterms:created xsi:type="dcterms:W3CDTF">2015-09-23T13:51:57Z</dcterms:created>
  <dcterms:modified xsi:type="dcterms:W3CDTF">2015-09-23T17:36:38Z</dcterms:modified>
</cp:coreProperties>
</file>