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25"/>
            <a:ext cx="4572000" cy="51434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pulkrtova.terez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Exkurze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PSB_999 Seminář studentské psychologické organizace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O co v projektu jde?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Organizování, propagování a realizování exkurzí pro spolužáky a případné další zájemce.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Zjištění, jak fungují psychologická zařízení (často není možné ve škole do nich nahlédnout).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cs">
                <a:solidFill>
                  <a:schemeClr val="accent5"/>
                </a:solidFill>
              </a:rPr>
              <a:t>Kapacita: max. 3 studenti!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Co musím splnit?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zorganizovat a realizovat 2-3 exkurze v psychologických zařízeních vlastního výběru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1 exkurze = 8-20 lidí, minimálně 1,5 hodiny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v průběhu semestru (nikoli o zkouškovém!)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zúčastnit se informačních setkání s koordinátorkou projektu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aktivně komunikovat s koordinátorkou ohledně projektu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odevzdat náležité dokumenty ve stanoveném termínu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vlastní reflexe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potvrzení o praxi z jednoho ze zařízení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Proč právě exkurze?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Více praxe do z převážné části teoretického studia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Možnost zvolit si exkurzi podle vlastních zájmů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ujasnit si, kam budete směřovat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navázat kontakty tam, kde se budete chtít uplatnit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Vlastní organizace času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Z převážné části samostatná práce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sami si zvolíte, jak bude exkurze vypadat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Limity si kladete vy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cs"/>
              <a:t>možnost nahlédnout i do méně tradičních oblastí psychologie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Obohacení životopisu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Kde probíhaly exkurze dřív?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Sdružení ANABELL (poruchy příjmu potravy)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Klokánek (pomoc ohroženým dětem)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Persefona (pomoc obětem domácího násilí)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Žlutý kopec (onkologičtí pacienti)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Chráněné bydlení sv. Michaela pro lidi s mentálním postižením a autismem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Podané ruce (prevence a léčba drogové závislosti)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Psychologický ústav AVČR (akademie věd)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A Klub Křenová (léčba závislostí)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cs"/>
              <a:t>a mnoho dalších...</a:t>
            </a:r>
          </a:p>
          <a:p>
            <a:pPr lvl="0" rtl="0">
              <a:spcBef>
                <a:spcPts val="0"/>
              </a:spcBef>
              <a:buNone/>
            </a:pPr>
            <a:r>
              <a:rPr lang="cs">
                <a:solidFill>
                  <a:schemeClr val="accent5"/>
                </a:solidFill>
              </a:rPr>
              <a:t>Kreativitě se meze nekladou! ☻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cs"/>
              <a:t>Kontakt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cs"/>
              <a:t>Koordinátorka projektu:</a:t>
            </a:r>
          </a:p>
          <a:p>
            <a:pPr rtl="0">
              <a:spcBef>
                <a:spcPts val="0"/>
              </a:spcBef>
              <a:buNone/>
            </a:pPr>
            <a:r>
              <a:rPr lang="cs"/>
              <a:t>Tereza Pulkrtová</a:t>
            </a:r>
          </a:p>
          <a:p>
            <a:pPr rt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pulkrtova.tereza@gmail.com</a:t>
            </a:r>
          </a:p>
          <a:p>
            <a:pPr>
              <a:spcBef>
                <a:spcPts val="0"/>
              </a:spcBef>
              <a:buNone/>
            </a:pPr>
            <a:r>
              <a:rPr lang="cs"/>
              <a:t>+420 776 210 160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