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3" r:id="rId1"/>
    <p:sldMasterId id="2147483685"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GB"/>
    </a:defPPr>
    <a:lvl1pPr algn="l" defTabSz="449263" rtl="0" fontAlgn="base">
      <a:spcBef>
        <a:spcPct val="0"/>
      </a:spcBef>
      <a:spcAft>
        <a:spcPct val="0"/>
      </a:spcAft>
      <a:buClr>
        <a:srgbClr val="FFFFFF"/>
      </a:buClr>
      <a:buSzPct val="100000"/>
      <a:buFont typeface="Arial" charset="0"/>
      <a:defRPr kern="1200">
        <a:solidFill>
          <a:schemeClr val="bg1"/>
        </a:solidFill>
        <a:latin typeface="Arial" charset="0"/>
        <a:ea typeface="Lucida Sans Unicode" charset="0"/>
        <a:cs typeface="Lucida Sans Unicode" charset="0"/>
      </a:defRPr>
    </a:lvl1pPr>
    <a:lvl2pPr marL="457200" algn="l" defTabSz="449263" rtl="0" fontAlgn="base">
      <a:spcBef>
        <a:spcPct val="0"/>
      </a:spcBef>
      <a:spcAft>
        <a:spcPct val="0"/>
      </a:spcAft>
      <a:buClr>
        <a:srgbClr val="FFFFFF"/>
      </a:buClr>
      <a:buSzPct val="100000"/>
      <a:buFont typeface="Arial" charset="0"/>
      <a:defRPr kern="1200">
        <a:solidFill>
          <a:schemeClr val="bg1"/>
        </a:solidFill>
        <a:latin typeface="Arial" charset="0"/>
        <a:ea typeface="Lucida Sans Unicode" charset="0"/>
        <a:cs typeface="Lucida Sans Unicode" charset="0"/>
      </a:defRPr>
    </a:lvl2pPr>
    <a:lvl3pPr marL="914400" algn="l" defTabSz="449263" rtl="0" fontAlgn="base">
      <a:spcBef>
        <a:spcPct val="0"/>
      </a:spcBef>
      <a:spcAft>
        <a:spcPct val="0"/>
      </a:spcAft>
      <a:buClr>
        <a:srgbClr val="FFFFFF"/>
      </a:buClr>
      <a:buSzPct val="100000"/>
      <a:buFont typeface="Arial" charset="0"/>
      <a:defRPr kern="1200">
        <a:solidFill>
          <a:schemeClr val="bg1"/>
        </a:solidFill>
        <a:latin typeface="Arial" charset="0"/>
        <a:ea typeface="Lucida Sans Unicode" charset="0"/>
        <a:cs typeface="Lucida Sans Unicode" charset="0"/>
      </a:defRPr>
    </a:lvl3pPr>
    <a:lvl4pPr marL="1371600" algn="l" defTabSz="449263" rtl="0" fontAlgn="base">
      <a:spcBef>
        <a:spcPct val="0"/>
      </a:spcBef>
      <a:spcAft>
        <a:spcPct val="0"/>
      </a:spcAft>
      <a:buClr>
        <a:srgbClr val="FFFFFF"/>
      </a:buClr>
      <a:buSzPct val="100000"/>
      <a:buFont typeface="Arial" charset="0"/>
      <a:defRPr kern="1200">
        <a:solidFill>
          <a:schemeClr val="bg1"/>
        </a:solidFill>
        <a:latin typeface="Arial" charset="0"/>
        <a:ea typeface="Lucida Sans Unicode" charset="0"/>
        <a:cs typeface="Lucida Sans Unicode" charset="0"/>
      </a:defRPr>
    </a:lvl4pPr>
    <a:lvl5pPr marL="1828800" algn="l" defTabSz="449263" rtl="0" fontAlgn="base">
      <a:spcBef>
        <a:spcPct val="0"/>
      </a:spcBef>
      <a:spcAft>
        <a:spcPct val="0"/>
      </a:spcAft>
      <a:buClr>
        <a:srgbClr val="FFFFFF"/>
      </a:buClr>
      <a:buSzPct val="100000"/>
      <a:buFont typeface="Arial" charset="0"/>
      <a:defRPr kern="1200">
        <a:solidFill>
          <a:schemeClr val="bg1"/>
        </a:solidFill>
        <a:latin typeface="Arial" charset="0"/>
        <a:ea typeface="Lucida Sans Unicode" charset="0"/>
        <a:cs typeface="Lucida Sans Unicode" charset="0"/>
      </a:defRPr>
    </a:lvl5pPr>
    <a:lvl6pPr marL="2286000" algn="l" defTabSz="914400" rtl="0" eaLnBrk="1" latinLnBrk="0" hangingPunct="1">
      <a:defRPr kern="1200">
        <a:solidFill>
          <a:schemeClr val="bg1"/>
        </a:solidFill>
        <a:latin typeface="Arial" charset="0"/>
        <a:ea typeface="Lucida Sans Unicode" charset="0"/>
        <a:cs typeface="Lucida Sans Unicode" charset="0"/>
      </a:defRPr>
    </a:lvl6pPr>
    <a:lvl7pPr marL="2743200" algn="l" defTabSz="914400" rtl="0" eaLnBrk="1" latinLnBrk="0" hangingPunct="1">
      <a:defRPr kern="1200">
        <a:solidFill>
          <a:schemeClr val="bg1"/>
        </a:solidFill>
        <a:latin typeface="Arial" charset="0"/>
        <a:ea typeface="Lucida Sans Unicode" charset="0"/>
        <a:cs typeface="Lucida Sans Unicode" charset="0"/>
      </a:defRPr>
    </a:lvl7pPr>
    <a:lvl8pPr marL="3200400" algn="l" defTabSz="914400" rtl="0" eaLnBrk="1" latinLnBrk="0" hangingPunct="1">
      <a:defRPr kern="1200">
        <a:solidFill>
          <a:schemeClr val="bg1"/>
        </a:solidFill>
        <a:latin typeface="Arial" charset="0"/>
        <a:ea typeface="Lucida Sans Unicode" charset="0"/>
        <a:cs typeface="Lucida Sans Unicode" charset="0"/>
      </a:defRPr>
    </a:lvl8pPr>
    <a:lvl9pPr marL="3657600" algn="l" defTabSz="914400" rtl="0" eaLnBrk="1" latinLnBrk="0" hangingPunct="1">
      <a:defRPr kern="1200">
        <a:solidFill>
          <a:schemeClr val="bg1"/>
        </a:solidFill>
        <a:latin typeface="Arial" charset="0"/>
        <a:ea typeface="Lucida Sans Unicode" charset="0"/>
        <a:cs typeface="Lucida Sans Unicode"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72" y="37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17411" name="AutoShape 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17412" name="AutoShape 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17413" name="AutoShape 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17414" name="AutoShape 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3078" name="Rectangle 6"/>
          <p:cNvSpPr>
            <a:spLocks noGrp="1" noChangeArrowheads="1"/>
          </p:cNvSpPr>
          <p:nvPr>
            <p:ph type="hdr"/>
          </p:nvPr>
        </p:nvSpPr>
        <p:spPr bwMode="auto">
          <a:xfrm>
            <a:off x="0" y="0"/>
            <a:ext cx="2963863" cy="449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
                <a:srgbClr val="000000"/>
              </a:buClr>
              <a:buSzPct val="45000"/>
              <a:buFont typeface="Wingdings" charset="2"/>
              <a:buNone/>
              <a:tabLst>
                <a:tab pos="723900" algn="l"/>
                <a:tab pos="1447800" algn="l"/>
                <a:tab pos="2171700" algn="l"/>
                <a:tab pos="2895600" algn="l"/>
              </a:tabLst>
              <a:defRPr sz="1200" smtClean="0">
                <a:solidFill>
                  <a:srgbClr val="000000"/>
                </a:solidFill>
                <a:latin typeface="Times New Roman" pitchFamily="16" charset="0"/>
                <a:ea typeface="+mn-ea"/>
              </a:defRPr>
            </a:lvl1pPr>
          </a:lstStyle>
          <a:p>
            <a:pPr>
              <a:defRPr/>
            </a:pPr>
            <a:endParaRPr lang="cs-CZ"/>
          </a:p>
        </p:txBody>
      </p:sp>
      <p:sp>
        <p:nvSpPr>
          <p:cNvPr id="3079" name="Rectangle 7"/>
          <p:cNvSpPr>
            <a:spLocks noGrp="1" noChangeArrowheads="1"/>
          </p:cNvSpPr>
          <p:nvPr>
            <p:ph type="dt"/>
          </p:nvPr>
        </p:nvSpPr>
        <p:spPr bwMode="auto">
          <a:xfrm>
            <a:off x="3884613" y="0"/>
            <a:ext cx="2963862" cy="449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
                <a:srgbClr val="000000"/>
              </a:buClr>
              <a:buSzPct val="45000"/>
              <a:buFont typeface="Wingdings" charset="2"/>
              <a:buNone/>
              <a:tabLst>
                <a:tab pos="723900" algn="l"/>
                <a:tab pos="1447800" algn="l"/>
                <a:tab pos="2171700" algn="l"/>
                <a:tab pos="2895600" algn="l"/>
              </a:tabLst>
              <a:defRPr sz="1200" smtClean="0">
                <a:solidFill>
                  <a:srgbClr val="000000"/>
                </a:solidFill>
                <a:latin typeface="Times New Roman" pitchFamily="16" charset="0"/>
                <a:ea typeface="+mn-ea"/>
              </a:defRPr>
            </a:lvl1pPr>
          </a:lstStyle>
          <a:p>
            <a:pPr>
              <a:defRPr/>
            </a:pPr>
            <a:endParaRPr lang="cs-CZ"/>
          </a:p>
        </p:txBody>
      </p:sp>
      <p:sp>
        <p:nvSpPr>
          <p:cNvPr id="17417" name="Rectangle 8"/>
          <p:cNvSpPr>
            <a:spLocks noGrp="1" noRot="1" noChangeAspect="1" noChangeArrowheads="1"/>
          </p:cNvSpPr>
          <p:nvPr>
            <p:ph type="sldImg"/>
          </p:nvPr>
        </p:nvSpPr>
        <p:spPr bwMode="auto">
          <a:xfrm>
            <a:off x="1143000" y="685800"/>
            <a:ext cx="4564063" cy="342106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81" name="Rectangle 9"/>
          <p:cNvSpPr>
            <a:spLocks noGrp="1" noChangeArrowheads="1"/>
          </p:cNvSpPr>
          <p:nvPr>
            <p:ph type="body"/>
          </p:nvPr>
        </p:nvSpPr>
        <p:spPr bwMode="auto">
          <a:xfrm>
            <a:off x="685800" y="4343400"/>
            <a:ext cx="5478463" cy="4106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cs-CZ" noProof="0" smtClean="0"/>
          </a:p>
        </p:txBody>
      </p:sp>
      <p:sp>
        <p:nvSpPr>
          <p:cNvPr id="3082" name="Rectangle 10"/>
          <p:cNvSpPr>
            <a:spLocks noGrp="1" noChangeArrowheads="1"/>
          </p:cNvSpPr>
          <p:nvPr>
            <p:ph type="ftr"/>
          </p:nvPr>
        </p:nvSpPr>
        <p:spPr bwMode="auto">
          <a:xfrm>
            <a:off x="0" y="8685213"/>
            <a:ext cx="2963863" cy="449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Clr>
                <a:srgbClr val="000000"/>
              </a:buClr>
              <a:buSzPct val="45000"/>
              <a:buFont typeface="Wingdings" charset="2"/>
              <a:buNone/>
              <a:tabLst>
                <a:tab pos="723900" algn="l"/>
                <a:tab pos="1447800" algn="l"/>
                <a:tab pos="2171700" algn="l"/>
                <a:tab pos="2895600" algn="l"/>
              </a:tabLst>
              <a:defRPr sz="1200" smtClean="0">
                <a:solidFill>
                  <a:srgbClr val="000000"/>
                </a:solidFill>
                <a:latin typeface="Times New Roman" pitchFamily="16" charset="0"/>
                <a:ea typeface="+mn-ea"/>
              </a:defRPr>
            </a:lvl1pPr>
          </a:lstStyle>
          <a:p>
            <a:pPr>
              <a:defRPr/>
            </a:pPr>
            <a:endParaRPr lang="cs-CZ"/>
          </a:p>
        </p:txBody>
      </p:sp>
      <p:sp>
        <p:nvSpPr>
          <p:cNvPr id="3083" name="Rectangle 11"/>
          <p:cNvSpPr>
            <a:spLocks noGrp="1" noChangeArrowheads="1"/>
          </p:cNvSpPr>
          <p:nvPr>
            <p:ph type="sldNum"/>
          </p:nvPr>
        </p:nvSpPr>
        <p:spPr bwMode="auto">
          <a:xfrm>
            <a:off x="3884613" y="8685213"/>
            <a:ext cx="2963862" cy="449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buClr>
                <a:srgbClr val="000000"/>
              </a:buClr>
              <a:buSzPct val="45000"/>
              <a:buFont typeface="Wingdings" charset="2"/>
              <a:buNone/>
              <a:tabLst>
                <a:tab pos="723900" algn="l"/>
                <a:tab pos="1447800" algn="l"/>
                <a:tab pos="2171700" algn="l"/>
                <a:tab pos="2895600" algn="l"/>
              </a:tabLst>
              <a:defRPr sz="1200" smtClean="0">
                <a:solidFill>
                  <a:srgbClr val="000000"/>
                </a:solidFill>
                <a:latin typeface="Times New Roman" pitchFamily="16" charset="0"/>
                <a:ea typeface="+mn-ea"/>
              </a:defRPr>
            </a:lvl1pPr>
          </a:lstStyle>
          <a:p>
            <a:pPr>
              <a:defRPr/>
            </a:pPr>
            <a:fld id="{36488D6F-FDD1-485E-9949-25F8BF9D86C7}" type="slidenum">
              <a:rPr lang="cs-CZ"/>
              <a:pPr>
                <a:defRPr/>
              </a:pPr>
              <a:t>‹#›</a:t>
            </a:fld>
            <a:endParaRPr lang="cs-CZ"/>
          </a:p>
        </p:txBody>
      </p:sp>
    </p:spTree>
    <p:extLst>
      <p:ext uri="{BB962C8B-B14F-4D97-AF65-F5344CB8AC3E}">
        <p14:creationId xmlns:p14="http://schemas.microsoft.com/office/powerpoint/2010/main" val="21300659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3BAB065F-7FA2-4CAE-812F-EBC686D0CC26}" type="slidenum">
              <a:rPr lang="cs-CZ" altLang="cs-CZ">
                <a:solidFill>
                  <a:srgbClr val="000000"/>
                </a:solidFill>
                <a:latin typeface="Times New Roman" pitchFamily="18" charset="0"/>
              </a:rPr>
              <a:pPr eaLnBrk="1" hangingPunct="1">
                <a:buFont typeface="Wingdings" pitchFamily="2" charset="2"/>
                <a:buNone/>
              </a:pPr>
              <a:t>1</a:t>
            </a:fld>
            <a:endParaRPr lang="cs-CZ" altLang="cs-CZ">
              <a:solidFill>
                <a:srgbClr val="000000"/>
              </a:solidFill>
              <a:latin typeface="Times New Roman" pitchFamily="18" charset="0"/>
            </a:endParaRPr>
          </a:p>
        </p:txBody>
      </p:sp>
      <p:sp>
        <p:nvSpPr>
          <p:cNvPr id="18435"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18436"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0DF5EC78-563F-4E43-AAA3-29DF5AF7FACA}" type="slidenum">
              <a:rPr lang="cs-CZ" altLang="cs-CZ">
                <a:solidFill>
                  <a:srgbClr val="000000"/>
                </a:solidFill>
                <a:latin typeface="Times New Roman" pitchFamily="18" charset="0"/>
              </a:rPr>
              <a:pPr eaLnBrk="1" hangingPunct="1">
                <a:buFont typeface="Wingdings" pitchFamily="2" charset="2"/>
                <a:buNone/>
              </a:pPr>
              <a:t>10</a:t>
            </a:fld>
            <a:endParaRPr lang="cs-CZ" altLang="cs-CZ">
              <a:solidFill>
                <a:srgbClr val="000000"/>
              </a:solidFill>
              <a:latin typeface="Times New Roman" pitchFamily="18" charset="0"/>
            </a:endParaRPr>
          </a:p>
        </p:txBody>
      </p:sp>
      <p:sp>
        <p:nvSpPr>
          <p:cNvPr id="27651"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27652"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C7D52920-4628-489B-A6BF-9C2EE71B679C}" type="slidenum">
              <a:rPr lang="cs-CZ" altLang="cs-CZ">
                <a:solidFill>
                  <a:srgbClr val="000000"/>
                </a:solidFill>
                <a:latin typeface="Times New Roman" pitchFamily="18" charset="0"/>
              </a:rPr>
              <a:pPr eaLnBrk="1" hangingPunct="1">
                <a:buFont typeface="Wingdings" pitchFamily="2" charset="2"/>
                <a:buNone/>
              </a:pPr>
              <a:t>11</a:t>
            </a:fld>
            <a:endParaRPr lang="cs-CZ" altLang="cs-CZ">
              <a:solidFill>
                <a:srgbClr val="000000"/>
              </a:solidFill>
              <a:latin typeface="Times New Roman" pitchFamily="18" charset="0"/>
            </a:endParaRPr>
          </a:p>
        </p:txBody>
      </p:sp>
      <p:sp>
        <p:nvSpPr>
          <p:cNvPr id="28675"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28676"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DE0BD547-56EA-4FB1-AB61-95CA54583D1B}" type="slidenum">
              <a:rPr lang="cs-CZ" altLang="cs-CZ">
                <a:solidFill>
                  <a:srgbClr val="000000"/>
                </a:solidFill>
                <a:latin typeface="Times New Roman" pitchFamily="18" charset="0"/>
              </a:rPr>
              <a:pPr eaLnBrk="1" hangingPunct="1">
                <a:buFont typeface="Wingdings" pitchFamily="2" charset="2"/>
                <a:buNone/>
              </a:pPr>
              <a:t>12</a:t>
            </a:fld>
            <a:endParaRPr lang="cs-CZ" altLang="cs-CZ">
              <a:solidFill>
                <a:srgbClr val="000000"/>
              </a:solidFill>
              <a:latin typeface="Times New Roman" pitchFamily="18" charset="0"/>
            </a:endParaRPr>
          </a:p>
        </p:txBody>
      </p:sp>
      <p:sp>
        <p:nvSpPr>
          <p:cNvPr id="29699"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29700"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48DC1F08-D5EC-4CB1-AD3F-2E6AAE11BDD4}" type="slidenum">
              <a:rPr lang="cs-CZ" altLang="cs-CZ">
                <a:solidFill>
                  <a:srgbClr val="000000"/>
                </a:solidFill>
                <a:latin typeface="Times New Roman" pitchFamily="18" charset="0"/>
              </a:rPr>
              <a:pPr eaLnBrk="1" hangingPunct="1">
                <a:buFont typeface="Wingdings" pitchFamily="2" charset="2"/>
                <a:buNone/>
              </a:pPr>
              <a:t>13</a:t>
            </a:fld>
            <a:endParaRPr lang="cs-CZ" altLang="cs-CZ">
              <a:solidFill>
                <a:srgbClr val="000000"/>
              </a:solidFill>
              <a:latin typeface="Times New Roman" pitchFamily="18" charset="0"/>
            </a:endParaRPr>
          </a:p>
        </p:txBody>
      </p:sp>
      <p:sp>
        <p:nvSpPr>
          <p:cNvPr id="30723"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30724"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B0A1AF43-B83F-4333-BB35-3428E5B311AA}" type="slidenum">
              <a:rPr lang="cs-CZ" altLang="cs-CZ">
                <a:solidFill>
                  <a:srgbClr val="000000"/>
                </a:solidFill>
                <a:latin typeface="Times New Roman" pitchFamily="18" charset="0"/>
              </a:rPr>
              <a:pPr eaLnBrk="1" hangingPunct="1">
                <a:buFont typeface="Wingdings" pitchFamily="2" charset="2"/>
                <a:buNone/>
              </a:pPr>
              <a:t>14</a:t>
            </a:fld>
            <a:endParaRPr lang="cs-CZ" altLang="cs-CZ">
              <a:solidFill>
                <a:srgbClr val="000000"/>
              </a:solidFill>
              <a:latin typeface="Times New Roman" pitchFamily="18" charset="0"/>
            </a:endParaRPr>
          </a:p>
        </p:txBody>
      </p:sp>
      <p:sp>
        <p:nvSpPr>
          <p:cNvPr id="31747"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31748"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9D188986-2A08-4EC4-851A-F8A24FEE7E47}" type="slidenum">
              <a:rPr lang="cs-CZ" altLang="cs-CZ">
                <a:solidFill>
                  <a:srgbClr val="000000"/>
                </a:solidFill>
                <a:latin typeface="Times New Roman" pitchFamily="18" charset="0"/>
              </a:rPr>
              <a:pPr eaLnBrk="1" hangingPunct="1">
                <a:buFont typeface="Wingdings" pitchFamily="2" charset="2"/>
                <a:buNone/>
              </a:pPr>
              <a:t>2</a:t>
            </a:fld>
            <a:endParaRPr lang="cs-CZ" altLang="cs-CZ">
              <a:solidFill>
                <a:srgbClr val="000000"/>
              </a:solidFill>
              <a:latin typeface="Times New Roman" pitchFamily="18" charset="0"/>
            </a:endParaRPr>
          </a:p>
        </p:txBody>
      </p:sp>
      <p:sp>
        <p:nvSpPr>
          <p:cNvPr id="19459"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19460"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0D25A181-20E6-413C-985D-0A2C1D95920E}" type="slidenum">
              <a:rPr lang="cs-CZ" altLang="cs-CZ">
                <a:solidFill>
                  <a:srgbClr val="000000"/>
                </a:solidFill>
                <a:latin typeface="Times New Roman" pitchFamily="18" charset="0"/>
              </a:rPr>
              <a:pPr eaLnBrk="1" hangingPunct="1">
                <a:buFont typeface="Wingdings" pitchFamily="2" charset="2"/>
                <a:buNone/>
              </a:pPr>
              <a:t>3</a:t>
            </a:fld>
            <a:endParaRPr lang="cs-CZ" altLang="cs-CZ">
              <a:solidFill>
                <a:srgbClr val="000000"/>
              </a:solidFill>
              <a:latin typeface="Times New Roman" pitchFamily="18" charset="0"/>
            </a:endParaRPr>
          </a:p>
        </p:txBody>
      </p:sp>
      <p:sp>
        <p:nvSpPr>
          <p:cNvPr id="20483"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20484" name="Text Box 2"/>
          <p:cNvSpPr txBox="1">
            <a:spLocks noGrp="1" noChangeArrowheads="1"/>
          </p:cNvSpPr>
          <p:nvPr>
            <p:ph type="body"/>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latin typeface="Arial" charset="0"/>
                <a:ea typeface="Lucida Sans Unicode" charset="0"/>
                <a:cs typeface="Lucida Sans Unicode" charset="0"/>
              </a:rPr>
              <a:t>Formální nás nezajímá</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070416B0-3F56-4C9C-A40C-5D154FAC9BDE}" type="slidenum">
              <a:rPr lang="cs-CZ" altLang="cs-CZ">
                <a:solidFill>
                  <a:srgbClr val="000000"/>
                </a:solidFill>
                <a:latin typeface="Times New Roman" pitchFamily="18" charset="0"/>
              </a:rPr>
              <a:pPr eaLnBrk="1" hangingPunct="1">
                <a:buFont typeface="Wingdings" pitchFamily="2" charset="2"/>
                <a:buNone/>
              </a:pPr>
              <a:t>4</a:t>
            </a:fld>
            <a:endParaRPr lang="cs-CZ" altLang="cs-CZ">
              <a:solidFill>
                <a:srgbClr val="000000"/>
              </a:solidFill>
              <a:latin typeface="Times New Roman" pitchFamily="18" charset="0"/>
            </a:endParaRPr>
          </a:p>
        </p:txBody>
      </p:sp>
      <p:sp>
        <p:nvSpPr>
          <p:cNvPr id="21507"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21508"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19A7A1B9-867D-4669-B11C-8DC585D7ED15}" type="slidenum">
              <a:rPr lang="cs-CZ" altLang="cs-CZ">
                <a:solidFill>
                  <a:srgbClr val="000000"/>
                </a:solidFill>
                <a:latin typeface="Times New Roman" pitchFamily="18" charset="0"/>
              </a:rPr>
              <a:pPr eaLnBrk="1" hangingPunct="1">
                <a:buFont typeface="Wingdings" pitchFamily="2" charset="2"/>
                <a:buNone/>
              </a:pPr>
              <a:t>5</a:t>
            </a:fld>
            <a:endParaRPr lang="cs-CZ" altLang="cs-CZ">
              <a:solidFill>
                <a:srgbClr val="000000"/>
              </a:solidFill>
              <a:latin typeface="Times New Roman" pitchFamily="18" charset="0"/>
            </a:endParaRPr>
          </a:p>
        </p:txBody>
      </p:sp>
      <p:sp>
        <p:nvSpPr>
          <p:cNvPr id="22531"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22532"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3DC0194E-C5CE-44A9-BDF7-CAFB77D7AE2C}" type="slidenum">
              <a:rPr lang="cs-CZ" altLang="cs-CZ">
                <a:solidFill>
                  <a:srgbClr val="000000"/>
                </a:solidFill>
                <a:latin typeface="Times New Roman" pitchFamily="18" charset="0"/>
              </a:rPr>
              <a:pPr eaLnBrk="1" hangingPunct="1">
                <a:buFont typeface="Wingdings" pitchFamily="2" charset="2"/>
                <a:buNone/>
              </a:pPr>
              <a:t>6</a:t>
            </a:fld>
            <a:endParaRPr lang="cs-CZ" altLang="cs-CZ">
              <a:solidFill>
                <a:srgbClr val="000000"/>
              </a:solidFill>
              <a:latin typeface="Times New Roman" pitchFamily="18" charset="0"/>
            </a:endParaRPr>
          </a:p>
        </p:txBody>
      </p:sp>
      <p:sp>
        <p:nvSpPr>
          <p:cNvPr id="23555"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23556"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A2C31439-AB41-41E8-922E-C18FEAF44DFD}" type="slidenum">
              <a:rPr lang="cs-CZ" altLang="cs-CZ">
                <a:solidFill>
                  <a:srgbClr val="000000"/>
                </a:solidFill>
                <a:latin typeface="Times New Roman" pitchFamily="18" charset="0"/>
              </a:rPr>
              <a:pPr eaLnBrk="1" hangingPunct="1">
                <a:buFont typeface="Wingdings" pitchFamily="2" charset="2"/>
                <a:buNone/>
              </a:pPr>
              <a:t>7</a:t>
            </a:fld>
            <a:endParaRPr lang="cs-CZ" altLang="cs-CZ">
              <a:solidFill>
                <a:srgbClr val="000000"/>
              </a:solidFill>
              <a:latin typeface="Times New Roman" pitchFamily="18" charset="0"/>
            </a:endParaRPr>
          </a:p>
        </p:txBody>
      </p:sp>
      <p:sp>
        <p:nvSpPr>
          <p:cNvPr id="24579"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24580"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3C64AE12-76E5-46B0-92AB-5C964DF9776B}" type="slidenum">
              <a:rPr lang="cs-CZ" altLang="cs-CZ">
                <a:solidFill>
                  <a:srgbClr val="000000"/>
                </a:solidFill>
                <a:latin typeface="Times New Roman" pitchFamily="18" charset="0"/>
              </a:rPr>
              <a:pPr eaLnBrk="1" hangingPunct="1">
                <a:buFont typeface="Wingdings" pitchFamily="2" charset="2"/>
                <a:buNone/>
              </a:pPr>
              <a:t>8</a:t>
            </a:fld>
            <a:endParaRPr lang="cs-CZ" altLang="cs-CZ">
              <a:solidFill>
                <a:srgbClr val="000000"/>
              </a:solidFill>
              <a:latin typeface="Times New Roman" pitchFamily="18" charset="0"/>
            </a:endParaRPr>
          </a:p>
        </p:txBody>
      </p:sp>
      <p:sp>
        <p:nvSpPr>
          <p:cNvPr id="25603"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25604"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1"/>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1pPr>
            <a:lvl2pPr marL="742950" indent="-28575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2pPr>
            <a:lvl3pPr marL="11430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3pPr>
            <a:lvl4pPr marL="16002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4pPr>
            <a:lvl5pPr marL="2057400" indent="-228600" eaLnBrk="0" hangingPunct="0">
              <a:tabLst>
                <a:tab pos="723900" algn="l"/>
                <a:tab pos="1447800" algn="l"/>
                <a:tab pos="2171700" algn="l"/>
                <a:tab pos="2895600" algn="l"/>
              </a:tabLst>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tabLst>
                <a:tab pos="723900" algn="l"/>
                <a:tab pos="1447800" algn="l"/>
                <a:tab pos="2171700" algn="l"/>
                <a:tab pos="2895600" algn="l"/>
              </a:tabLst>
              <a:defRPr>
                <a:solidFill>
                  <a:schemeClr val="bg1"/>
                </a:solidFill>
                <a:latin typeface="Arial" charset="0"/>
                <a:ea typeface="Lucida Sans Unicode" charset="0"/>
                <a:cs typeface="Lucida Sans Unicode" charset="0"/>
              </a:defRPr>
            </a:lvl9pPr>
          </a:lstStyle>
          <a:p>
            <a:pPr eaLnBrk="1" hangingPunct="1">
              <a:buFont typeface="Wingdings" pitchFamily="2" charset="2"/>
              <a:buNone/>
            </a:pPr>
            <a:fld id="{796A8A57-8BCD-4658-8BE5-A24A4D8DA15A}" type="slidenum">
              <a:rPr lang="cs-CZ" altLang="cs-CZ">
                <a:solidFill>
                  <a:srgbClr val="000000"/>
                </a:solidFill>
                <a:latin typeface="Times New Roman" pitchFamily="18" charset="0"/>
              </a:rPr>
              <a:pPr eaLnBrk="1" hangingPunct="1">
                <a:buFont typeface="Wingdings" pitchFamily="2" charset="2"/>
                <a:buNone/>
              </a:pPr>
              <a:t>9</a:t>
            </a:fld>
            <a:endParaRPr lang="cs-CZ" altLang="cs-CZ">
              <a:solidFill>
                <a:srgbClr val="000000"/>
              </a:solidFill>
              <a:latin typeface="Times New Roman" pitchFamily="18" charset="0"/>
            </a:endParaRPr>
          </a:p>
        </p:txBody>
      </p:sp>
      <p:sp>
        <p:nvSpPr>
          <p:cNvPr id="26627"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charset="0"/>
                <a:ea typeface="Lucida Sans Unicode" charset="0"/>
                <a:cs typeface="Lucida Sans Unicode" charset="0"/>
              </a:defRPr>
            </a:lvl1pPr>
            <a:lvl2pPr marL="742950" indent="-285750" eaLnBrk="0" hangingPunct="0">
              <a:defRPr>
                <a:solidFill>
                  <a:schemeClr val="bg1"/>
                </a:solidFill>
                <a:latin typeface="Arial" charset="0"/>
                <a:ea typeface="Lucida Sans Unicode" charset="0"/>
                <a:cs typeface="Lucida Sans Unicode" charset="0"/>
              </a:defRPr>
            </a:lvl2pPr>
            <a:lvl3pPr marL="1143000" indent="-228600" eaLnBrk="0" hangingPunct="0">
              <a:defRPr>
                <a:solidFill>
                  <a:schemeClr val="bg1"/>
                </a:solidFill>
                <a:latin typeface="Arial" charset="0"/>
                <a:ea typeface="Lucida Sans Unicode" charset="0"/>
                <a:cs typeface="Lucida Sans Unicode" charset="0"/>
              </a:defRPr>
            </a:lvl3pPr>
            <a:lvl4pPr marL="1600200" indent="-228600" eaLnBrk="0" hangingPunct="0">
              <a:defRPr>
                <a:solidFill>
                  <a:schemeClr val="bg1"/>
                </a:solidFill>
                <a:latin typeface="Arial" charset="0"/>
                <a:ea typeface="Lucida Sans Unicode" charset="0"/>
                <a:cs typeface="Lucida Sans Unicode" charset="0"/>
              </a:defRPr>
            </a:lvl4pPr>
            <a:lvl5pPr marL="2057400" indent="-228600" eaLnBrk="0" hangingPunct="0">
              <a:defRPr>
                <a:solidFill>
                  <a:schemeClr val="bg1"/>
                </a:solidFill>
                <a:latin typeface="Arial" charset="0"/>
                <a:ea typeface="Lucida Sans Unicode" charset="0"/>
                <a:cs typeface="Lucida Sans Unicode" charset="0"/>
              </a:defRPr>
            </a:lvl5pPr>
            <a:lvl6pPr marL="25146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6pPr>
            <a:lvl7pPr marL="29718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7pPr>
            <a:lvl8pPr marL="34290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8pPr>
            <a:lvl9pPr marL="3886200" indent="-228600" defTabSz="449263" eaLnBrk="0" fontAlgn="base" hangingPunct="0">
              <a:spcBef>
                <a:spcPct val="0"/>
              </a:spcBef>
              <a:spcAft>
                <a:spcPct val="0"/>
              </a:spcAft>
              <a:buClr>
                <a:srgbClr val="FFFFFF"/>
              </a:buClr>
              <a:buSzPct val="100000"/>
              <a:buFont typeface="Arial" charset="0"/>
              <a:defRPr>
                <a:solidFill>
                  <a:schemeClr val="bg1"/>
                </a:solidFill>
                <a:latin typeface="Arial" charset="0"/>
                <a:ea typeface="Lucida Sans Unicode" charset="0"/>
                <a:cs typeface="Lucida Sans Unicode" charset="0"/>
              </a:defRPr>
            </a:lvl9pPr>
          </a:lstStyle>
          <a:p>
            <a:pPr eaLnBrk="1" hangingPunct="1"/>
            <a:endParaRPr lang="cs-CZ" altLang="cs-CZ"/>
          </a:p>
        </p:txBody>
      </p:sp>
      <p:sp>
        <p:nvSpPr>
          <p:cNvPr id="26628" name="Rectangle 2"/>
          <p:cNvSpPr txBox="1">
            <a:spLocks noGrp="1" noChangeArrowheads="1"/>
          </p:cNvSpPr>
          <p:nvPr>
            <p:ph type="body"/>
          </p:nvPr>
        </p:nvSpPr>
        <p:spPr>
          <a:xfrm>
            <a:off x="685800" y="4343400"/>
            <a:ext cx="5480050"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09DD8C1-D346-43E2-B4BD-D851223C26C6}" type="slidenum">
              <a:rPr lang="cs-CZ" smtClean="0"/>
              <a:pPr>
                <a:defRPr/>
              </a:pPr>
              <a:t>‹#›</a:t>
            </a:fld>
            <a:endParaRPr lang="cs-CZ"/>
          </a:p>
        </p:txBody>
      </p:sp>
    </p:spTree>
    <p:extLst>
      <p:ext uri="{BB962C8B-B14F-4D97-AF65-F5344CB8AC3E}">
        <p14:creationId xmlns:p14="http://schemas.microsoft.com/office/powerpoint/2010/main" val="219042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B0E1881D-F61C-4C26-B0B0-560E5B03E13D}" type="slidenum">
              <a:rPr lang="cs-CZ" smtClean="0"/>
              <a:pPr>
                <a:defRPr/>
              </a:pPr>
              <a:t>‹#›</a:t>
            </a:fld>
            <a:endParaRPr lang="cs-CZ"/>
          </a:p>
        </p:txBody>
      </p:sp>
    </p:spTree>
    <p:extLst>
      <p:ext uri="{BB962C8B-B14F-4D97-AF65-F5344CB8AC3E}">
        <p14:creationId xmlns:p14="http://schemas.microsoft.com/office/powerpoint/2010/main" val="3507498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C69B9BEA-BC05-41FA-AAF8-B6B2D6F0BDB9}" type="slidenum">
              <a:rPr lang="cs-CZ" smtClean="0"/>
              <a:pPr>
                <a:defRPr/>
              </a:pPr>
              <a:t>‹#›</a:t>
            </a:fld>
            <a:endParaRPr lang="cs-CZ"/>
          </a:p>
        </p:txBody>
      </p:sp>
    </p:spTree>
    <p:extLst>
      <p:ext uri="{BB962C8B-B14F-4D97-AF65-F5344CB8AC3E}">
        <p14:creationId xmlns:p14="http://schemas.microsoft.com/office/powerpoint/2010/main" val="475009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2B0CD5F-A357-4EC6-BE0C-7599EC8B6902}" type="slidenum">
              <a:rPr lang="cs-CZ" smtClean="0"/>
              <a:pPr>
                <a:defRPr/>
              </a:pPr>
              <a:t>‹#›</a:t>
            </a:fld>
            <a:endParaRPr lang="cs-CZ"/>
          </a:p>
        </p:txBody>
      </p:sp>
    </p:spTree>
    <p:extLst>
      <p:ext uri="{BB962C8B-B14F-4D97-AF65-F5344CB8AC3E}">
        <p14:creationId xmlns:p14="http://schemas.microsoft.com/office/powerpoint/2010/main" val="2190423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C4DE6950-C4C8-43F3-BB17-8F7A6FEB509B}" type="slidenum">
              <a:rPr lang="cs-CZ" smtClean="0"/>
              <a:pPr>
                <a:defRPr/>
              </a:pPr>
              <a:t>‹#›</a:t>
            </a:fld>
            <a:endParaRPr lang="cs-CZ"/>
          </a:p>
        </p:txBody>
      </p:sp>
    </p:spTree>
    <p:extLst>
      <p:ext uri="{BB962C8B-B14F-4D97-AF65-F5344CB8AC3E}">
        <p14:creationId xmlns:p14="http://schemas.microsoft.com/office/powerpoint/2010/main" val="34154830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3D9B3D19-C385-43A0-9D6D-BFC5F3F7A2D5}" type="slidenum">
              <a:rPr lang="cs-CZ" smtClean="0"/>
              <a:pPr>
                <a:defRPr/>
              </a:pPr>
              <a:t>‹#›</a:t>
            </a:fld>
            <a:endParaRPr lang="cs-CZ"/>
          </a:p>
        </p:txBody>
      </p:sp>
    </p:spTree>
    <p:extLst>
      <p:ext uri="{BB962C8B-B14F-4D97-AF65-F5344CB8AC3E}">
        <p14:creationId xmlns:p14="http://schemas.microsoft.com/office/powerpoint/2010/main" val="2788936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5023C7DE-38E3-4B0E-9828-595B3AFF8B7B}" type="slidenum">
              <a:rPr lang="cs-CZ" smtClean="0"/>
              <a:pPr>
                <a:defRPr/>
              </a:pPr>
              <a:t>‹#›</a:t>
            </a:fld>
            <a:endParaRPr lang="cs-CZ"/>
          </a:p>
        </p:txBody>
      </p:sp>
    </p:spTree>
    <p:extLst>
      <p:ext uri="{BB962C8B-B14F-4D97-AF65-F5344CB8AC3E}">
        <p14:creationId xmlns:p14="http://schemas.microsoft.com/office/powerpoint/2010/main" val="2186361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8A667DB3-4CF9-4604-9F35-1116272A739F}" type="slidenum">
              <a:rPr lang="cs-CZ" smtClean="0"/>
              <a:pPr>
                <a:defRPr/>
              </a:pPr>
              <a:t>‹#›</a:t>
            </a:fld>
            <a:endParaRPr lang="cs-CZ"/>
          </a:p>
        </p:txBody>
      </p:sp>
    </p:spTree>
    <p:extLst>
      <p:ext uri="{BB962C8B-B14F-4D97-AF65-F5344CB8AC3E}">
        <p14:creationId xmlns:p14="http://schemas.microsoft.com/office/powerpoint/2010/main" val="3300333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F7EEB2B1-CEC6-4483-9013-9ADE666E1605}" type="slidenum">
              <a:rPr lang="cs-CZ" smtClean="0"/>
              <a:pPr>
                <a:defRPr/>
              </a:pPr>
              <a:t>‹#›</a:t>
            </a:fld>
            <a:endParaRPr lang="cs-CZ"/>
          </a:p>
        </p:txBody>
      </p:sp>
    </p:spTree>
    <p:extLst>
      <p:ext uri="{BB962C8B-B14F-4D97-AF65-F5344CB8AC3E}">
        <p14:creationId xmlns:p14="http://schemas.microsoft.com/office/powerpoint/2010/main" val="8668881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4F0E42B6-277A-4A72-8C31-BEE7C771385C}" type="slidenum">
              <a:rPr lang="cs-CZ" smtClean="0"/>
              <a:pPr>
                <a:defRPr/>
              </a:pPr>
              <a:t>‹#›</a:t>
            </a:fld>
            <a:endParaRPr lang="cs-CZ"/>
          </a:p>
        </p:txBody>
      </p:sp>
    </p:spTree>
    <p:extLst>
      <p:ext uri="{BB962C8B-B14F-4D97-AF65-F5344CB8AC3E}">
        <p14:creationId xmlns:p14="http://schemas.microsoft.com/office/powerpoint/2010/main" val="8985424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A8E20CC8-7736-4A2F-BB42-620A2E3D5B89}" type="slidenum">
              <a:rPr lang="cs-CZ" smtClean="0"/>
              <a:pPr>
                <a:defRPr/>
              </a:pPr>
              <a:t>‹#›</a:t>
            </a:fld>
            <a:endParaRPr lang="cs-CZ"/>
          </a:p>
        </p:txBody>
      </p:sp>
    </p:spTree>
    <p:extLst>
      <p:ext uri="{BB962C8B-B14F-4D97-AF65-F5344CB8AC3E}">
        <p14:creationId xmlns:p14="http://schemas.microsoft.com/office/powerpoint/2010/main" val="599450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C5679FCE-8A37-4A15-AC55-76F43B9CBFFC}" type="slidenum">
              <a:rPr lang="cs-CZ" smtClean="0"/>
              <a:pPr>
                <a:defRPr/>
              </a:pPr>
              <a:t>‹#›</a:t>
            </a:fld>
            <a:endParaRPr lang="cs-CZ"/>
          </a:p>
        </p:txBody>
      </p:sp>
    </p:spTree>
    <p:extLst>
      <p:ext uri="{BB962C8B-B14F-4D97-AF65-F5344CB8AC3E}">
        <p14:creationId xmlns:p14="http://schemas.microsoft.com/office/powerpoint/2010/main" val="34154830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E879185-8EBC-4D87-BC47-4221DA89E70B}" type="slidenum">
              <a:rPr lang="cs-CZ" smtClean="0"/>
              <a:pPr>
                <a:defRPr/>
              </a:pPr>
              <a:t>‹#›</a:t>
            </a:fld>
            <a:endParaRPr lang="cs-CZ"/>
          </a:p>
        </p:txBody>
      </p:sp>
    </p:spTree>
    <p:extLst>
      <p:ext uri="{BB962C8B-B14F-4D97-AF65-F5344CB8AC3E}">
        <p14:creationId xmlns:p14="http://schemas.microsoft.com/office/powerpoint/2010/main" val="6413002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B28FB7B3-EA67-419E-8322-6F5B37B77D4E}" type="slidenum">
              <a:rPr lang="cs-CZ" smtClean="0"/>
              <a:pPr>
                <a:defRPr/>
              </a:pPr>
              <a:t>‹#›</a:t>
            </a:fld>
            <a:endParaRPr lang="cs-CZ"/>
          </a:p>
        </p:txBody>
      </p:sp>
    </p:spTree>
    <p:extLst>
      <p:ext uri="{BB962C8B-B14F-4D97-AF65-F5344CB8AC3E}">
        <p14:creationId xmlns:p14="http://schemas.microsoft.com/office/powerpoint/2010/main" val="35074980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E07A8A05-6499-4C8B-AE15-42A3E1BF67EA}" type="slidenum">
              <a:rPr lang="cs-CZ" smtClean="0"/>
              <a:pPr>
                <a:defRPr/>
              </a:pPr>
              <a:t>‹#›</a:t>
            </a:fld>
            <a:endParaRPr lang="cs-CZ"/>
          </a:p>
        </p:txBody>
      </p:sp>
    </p:spTree>
    <p:extLst>
      <p:ext uri="{BB962C8B-B14F-4D97-AF65-F5344CB8AC3E}">
        <p14:creationId xmlns:p14="http://schemas.microsoft.com/office/powerpoint/2010/main" val="4750094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685800" y="1766888"/>
            <a:ext cx="7764463" cy="1728787"/>
          </a:xfrm>
        </p:spPr>
        <p:txBody>
          <a:bodyPr/>
          <a:lstStyle/>
          <a:p>
            <a:r>
              <a:rPr lang="cs-CZ" smtClean="0"/>
              <a:t>Kliknutím lze upravit styl.</a:t>
            </a:r>
            <a:endParaRPr lang="cs-CZ"/>
          </a:p>
        </p:txBody>
      </p:sp>
      <p:sp>
        <p:nvSpPr>
          <p:cNvPr id="3" name="Rectangle 4"/>
          <p:cNvSpPr>
            <a:spLocks noGrp="1" noChangeArrowheads="1"/>
          </p:cNvSpPr>
          <p:nvPr>
            <p:ph type="dt" idx="10"/>
          </p:nvPr>
        </p:nvSpPr>
        <p:spPr>
          <a:ln/>
        </p:spPr>
        <p:txBody>
          <a:bodyPr/>
          <a:lstStyle>
            <a:lvl1pPr>
              <a:defRPr/>
            </a:lvl1pPr>
          </a:lstStyle>
          <a:p>
            <a:pPr>
              <a:defRPr/>
            </a:pPr>
            <a:endParaRPr lang="cs-CZ"/>
          </a:p>
        </p:txBody>
      </p:sp>
      <p:sp>
        <p:nvSpPr>
          <p:cNvPr id="4" name="Rectangle 5"/>
          <p:cNvSpPr>
            <a:spLocks noGrp="1" noChangeArrowheads="1"/>
          </p:cNvSpPr>
          <p:nvPr>
            <p:ph type="ftr" idx="11"/>
          </p:nvPr>
        </p:nvSpPr>
        <p:spPr>
          <a:ln/>
        </p:spPr>
        <p:txBody>
          <a:bodyPr/>
          <a:lstStyle>
            <a:lvl1pPr>
              <a:defRPr/>
            </a:lvl1pPr>
          </a:lstStyle>
          <a:p>
            <a:pPr>
              <a:defRPr/>
            </a:pPr>
            <a:endParaRPr lang="cs-CZ"/>
          </a:p>
        </p:txBody>
      </p:sp>
      <p:sp>
        <p:nvSpPr>
          <p:cNvPr id="5" name="Rectangle 6"/>
          <p:cNvSpPr>
            <a:spLocks noGrp="1" noChangeArrowheads="1"/>
          </p:cNvSpPr>
          <p:nvPr>
            <p:ph type="sldNum" idx="12"/>
          </p:nvPr>
        </p:nvSpPr>
        <p:spPr>
          <a:ln/>
        </p:spPr>
        <p:txBody>
          <a:bodyPr/>
          <a:lstStyle>
            <a:lvl1pPr>
              <a:defRPr/>
            </a:lvl1pPr>
          </a:lstStyle>
          <a:p>
            <a:pPr>
              <a:defRPr/>
            </a:pPr>
            <a:fld id="{AD5FAA3D-47D5-4EA4-9E0C-5C10994F0351}" type="slidenum">
              <a:rPr lang="cs-CZ"/>
              <a:pPr>
                <a:defRPr/>
              </a:pPr>
              <a:t>‹#›</a:t>
            </a:fld>
            <a:endParaRPr lang="cs-CZ"/>
          </a:p>
        </p:txBody>
      </p:sp>
    </p:spTree>
    <p:extLst>
      <p:ext uri="{BB962C8B-B14F-4D97-AF65-F5344CB8AC3E}">
        <p14:creationId xmlns:p14="http://schemas.microsoft.com/office/powerpoint/2010/main" val="414713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B5AE20C7-A77B-49A1-9BBB-9B895C391C18}" type="slidenum">
              <a:rPr lang="cs-CZ" smtClean="0"/>
              <a:pPr>
                <a:defRPr/>
              </a:pPr>
              <a:t>‹#›</a:t>
            </a:fld>
            <a:endParaRPr lang="cs-CZ"/>
          </a:p>
        </p:txBody>
      </p:sp>
    </p:spTree>
    <p:extLst>
      <p:ext uri="{BB962C8B-B14F-4D97-AF65-F5344CB8AC3E}">
        <p14:creationId xmlns:p14="http://schemas.microsoft.com/office/powerpoint/2010/main" val="2788936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D651CCBA-A13C-4600-A197-9A88EABB252D}" type="slidenum">
              <a:rPr lang="cs-CZ" smtClean="0"/>
              <a:pPr>
                <a:defRPr/>
              </a:pPr>
              <a:t>‹#›</a:t>
            </a:fld>
            <a:endParaRPr lang="cs-CZ"/>
          </a:p>
        </p:txBody>
      </p:sp>
    </p:spTree>
    <p:extLst>
      <p:ext uri="{BB962C8B-B14F-4D97-AF65-F5344CB8AC3E}">
        <p14:creationId xmlns:p14="http://schemas.microsoft.com/office/powerpoint/2010/main" val="2186361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CDC3364F-ECF0-43FC-8578-BF18DE17A516}" type="slidenum">
              <a:rPr lang="cs-CZ" smtClean="0"/>
              <a:pPr>
                <a:defRPr/>
              </a:pPr>
              <a:t>‹#›</a:t>
            </a:fld>
            <a:endParaRPr lang="cs-CZ"/>
          </a:p>
        </p:txBody>
      </p:sp>
    </p:spTree>
    <p:extLst>
      <p:ext uri="{BB962C8B-B14F-4D97-AF65-F5344CB8AC3E}">
        <p14:creationId xmlns:p14="http://schemas.microsoft.com/office/powerpoint/2010/main" val="3300333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62EB5906-3BDF-42FD-80AB-920A0C0B885D}" type="slidenum">
              <a:rPr lang="cs-CZ" smtClean="0"/>
              <a:pPr>
                <a:defRPr/>
              </a:pPr>
              <a:t>‹#›</a:t>
            </a:fld>
            <a:endParaRPr lang="cs-CZ"/>
          </a:p>
        </p:txBody>
      </p:sp>
    </p:spTree>
    <p:extLst>
      <p:ext uri="{BB962C8B-B14F-4D97-AF65-F5344CB8AC3E}">
        <p14:creationId xmlns:p14="http://schemas.microsoft.com/office/powerpoint/2010/main" val="866888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DF5F738F-795C-4B19-8B9C-B4759811CAB8}" type="slidenum">
              <a:rPr lang="cs-CZ" smtClean="0"/>
              <a:pPr>
                <a:defRPr/>
              </a:pPr>
              <a:t>‹#›</a:t>
            </a:fld>
            <a:endParaRPr lang="cs-CZ"/>
          </a:p>
        </p:txBody>
      </p:sp>
    </p:spTree>
    <p:extLst>
      <p:ext uri="{BB962C8B-B14F-4D97-AF65-F5344CB8AC3E}">
        <p14:creationId xmlns:p14="http://schemas.microsoft.com/office/powerpoint/2010/main" val="89854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197E8DB5-7018-4E71-AE85-CDC1A90CD8A2}" type="slidenum">
              <a:rPr lang="cs-CZ" smtClean="0"/>
              <a:pPr>
                <a:defRPr/>
              </a:pPr>
              <a:t>‹#›</a:t>
            </a:fld>
            <a:endParaRPr lang="cs-CZ"/>
          </a:p>
        </p:txBody>
      </p:sp>
    </p:spTree>
    <p:extLst>
      <p:ext uri="{BB962C8B-B14F-4D97-AF65-F5344CB8AC3E}">
        <p14:creationId xmlns:p14="http://schemas.microsoft.com/office/powerpoint/2010/main" val="599450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36C27171-485B-4524-85A2-98DD9C4D76B3}" type="slidenum">
              <a:rPr lang="cs-CZ" smtClean="0"/>
              <a:pPr>
                <a:defRPr/>
              </a:pPr>
              <a:t>‹#›</a:t>
            </a:fld>
            <a:endParaRPr lang="cs-CZ"/>
          </a:p>
        </p:txBody>
      </p:sp>
    </p:spTree>
    <p:extLst>
      <p:ext uri="{BB962C8B-B14F-4D97-AF65-F5344CB8AC3E}">
        <p14:creationId xmlns:p14="http://schemas.microsoft.com/office/powerpoint/2010/main" val="641300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42000">
              <a:schemeClr val="accent1">
                <a:tint val="44500"/>
                <a:satMod val="160000"/>
              </a:schemeClr>
            </a:gs>
            <a:gs pos="70000">
              <a:schemeClr val="accent1">
                <a:tint val="23500"/>
                <a:satMod val="160000"/>
              </a:schemeClr>
            </a:gs>
          </a:gsLst>
          <a:lin ang="72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223C4F6-3877-438B-8225-116DD07E87AB}" type="slidenum">
              <a:rPr lang="cs-CZ" smtClean="0"/>
              <a:pPr>
                <a:defRPr/>
              </a:pPr>
              <a:t>‹#›</a:t>
            </a:fld>
            <a:endParaRPr lang="cs-CZ"/>
          </a:p>
        </p:txBody>
      </p:sp>
    </p:spTree>
    <p:extLst>
      <p:ext uri="{BB962C8B-B14F-4D97-AF65-F5344CB8AC3E}">
        <p14:creationId xmlns:p14="http://schemas.microsoft.com/office/powerpoint/2010/main" val="100688180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42000">
              <a:schemeClr val="accent1">
                <a:tint val="44500"/>
                <a:satMod val="160000"/>
              </a:schemeClr>
            </a:gs>
            <a:gs pos="70000">
              <a:schemeClr val="accent1">
                <a:tint val="23500"/>
                <a:satMod val="160000"/>
              </a:schemeClr>
            </a:gs>
          </a:gsLst>
          <a:lin ang="72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C40AEC2-9E87-4005-9F9B-2B8D2E5EB2FA}" type="slidenum">
              <a:rPr lang="cs-CZ" smtClean="0"/>
              <a:pPr>
                <a:defRPr/>
              </a:pPr>
              <a:t>‹#›</a:t>
            </a:fld>
            <a:endParaRPr lang="cs-CZ"/>
          </a:p>
        </p:txBody>
      </p:sp>
    </p:spTree>
    <p:extLst>
      <p:ext uri="{BB962C8B-B14F-4D97-AF65-F5344CB8AC3E}">
        <p14:creationId xmlns:p14="http://schemas.microsoft.com/office/powerpoint/2010/main" val="100688180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go.arbo.bbelements.com/please/redirect/683/2/3/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csfd.cz/" TargetMode="External"/><Relationship Id="rId4" Type="http://schemas.openxmlformats.org/officeDocument/2006/relationships/hyperlink" Target="http://www.csfd.cz/film/944-lepsi-uz-to-nebude-as-good-as-it-gets/?text=136684"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imdb.com/"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66750"/>
            <a:ext cx="7772400" cy="2836863"/>
          </a:xfrm>
        </p:spPr>
        <p:txBody>
          <a:bodyPr/>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z="6000" dirty="0" smtClean="0">
                <a:ea typeface="+mj-ea"/>
              </a:rPr>
              <a:t>Psychologické charakteristiky filmových postav</a:t>
            </a:r>
            <a:r>
              <a:rPr lang="cs-CZ" sz="4800" dirty="0" smtClean="0">
                <a:ea typeface="+mj-ea"/>
              </a:rPr>
              <a:t> </a:t>
            </a:r>
          </a:p>
        </p:txBody>
      </p:sp>
      <p:sp>
        <p:nvSpPr>
          <p:cNvPr id="4098" name="Rectangle 2"/>
          <p:cNvSpPr>
            <a:spLocks noGrp="1" noChangeArrowheads="1"/>
          </p:cNvSpPr>
          <p:nvPr>
            <p:ph type="subTitle" idx="4294967295"/>
          </p:nvPr>
        </p:nvSpPr>
        <p:spPr>
          <a:xfrm>
            <a:off x="1187624" y="3861048"/>
            <a:ext cx="6400800" cy="1752600"/>
          </a:xfrm>
        </p:spPr>
        <p:txBody>
          <a:bodyPr lIns="90000" tIns="46800" rIns="90000" bIns="46800"/>
          <a:lstStyle/>
          <a:p>
            <a:pPr marL="0" indent="0" algn="ctr" eaLnBrk="1" hangingPunct="1">
              <a:spcBef>
                <a:spcPts val="500"/>
              </a:spcBef>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smtClean="0"/>
              <a:t>Markéta Kukaňová </a:t>
            </a:r>
          </a:p>
          <a:p>
            <a:pPr marL="0" indent="0" algn="ctr" eaLnBrk="1" hangingPunct="1">
              <a:spcBef>
                <a:spcPts val="500"/>
              </a:spcBef>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smtClean="0"/>
              <a:t>Michal </a:t>
            </a:r>
            <a:r>
              <a:rPr lang="cs-CZ" altLang="cs-CZ" sz="2000" dirty="0" err="1" smtClean="0"/>
              <a:t>Čerňák</a:t>
            </a:r>
            <a:endParaRPr lang="cs-CZ" altLang="cs-CZ" sz="20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t>Co vážně vážně moc nechceme</a:t>
            </a:r>
          </a:p>
        </p:txBody>
      </p:sp>
      <p:sp>
        <p:nvSpPr>
          <p:cNvPr id="13314" name="Rectangle 2"/>
          <p:cNvSpPr>
            <a:spLocks noGrp="1" noChangeArrowheads="1"/>
          </p:cNvSpPr>
          <p:nvPr>
            <p:ph idx="1"/>
          </p:nvPr>
        </p:nvSpPr>
        <p:spPr>
          <a:xfrm>
            <a:off x="457200" y="1600200"/>
            <a:ext cx="8229600" cy="4495800"/>
          </a:xfrm>
        </p:spPr>
        <p:txBody>
          <a:bodyPr/>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Jmenuji se Alenka Nováková a film se mi moc líbil. Líbil se mi protože tam hraje hrozně hezký herec a tenhle herec se mi vždycky líbil. Už na střední. Líbil se mi tak moc, že se mi kvůli němu líbí i tenhle film, i když jinak by byl úplně strašný. No co se tam dělo si moc nepamatuju, protože jsem se pořád dívala na toho herce…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7200" y="173038"/>
            <a:ext cx="8226425" cy="1344612"/>
          </a:xfrm>
        </p:spPr>
        <p:txBody>
          <a:bodyPr lIns="0" tIns="0" rIns="0" bIns="0"/>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t>Hodnocení – celkem 25 bodů</a:t>
            </a:r>
          </a:p>
        </p:txBody>
      </p:sp>
      <p:sp>
        <p:nvSpPr>
          <p:cNvPr id="14338" name="Rectangle 2"/>
          <p:cNvSpPr>
            <a:spLocks noGrp="1" noChangeArrowheads="1"/>
          </p:cNvSpPr>
          <p:nvPr>
            <p:ph idx="1"/>
          </p:nvPr>
        </p:nvSpPr>
        <p:spPr>
          <a:xfrm>
            <a:off x="457200" y="1600200"/>
            <a:ext cx="8226425" cy="4403725"/>
          </a:xfrm>
        </p:spPr>
        <p:txBody>
          <a:bodyPr lIns="0" tIns="0" rIns="0" bIns="0"/>
          <a:lstStyle/>
          <a:p>
            <a:pPr eaLnBrk="1" hangingPunct="1">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dirty="0" smtClean="0">
                <a:ea typeface="+mn-ea"/>
              </a:rPr>
              <a:t>1) </a:t>
            </a:r>
            <a:r>
              <a:rPr lang="cs-CZ" u="sng" dirty="0" smtClean="0">
                <a:ea typeface="+mn-ea"/>
              </a:rPr>
              <a:t>Formální hledisko</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dirty="0" smtClean="0">
                <a:ea typeface="+mn-ea"/>
              </a:rPr>
              <a:t>úprava									1</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dirty="0" smtClean="0">
                <a:ea typeface="+mn-ea"/>
              </a:rPr>
              <a:t>gramatika								2</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dirty="0" smtClean="0">
                <a:ea typeface="+mn-ea"/>
              </a:rPr>
              <a:t>citace									3</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dirty="0" smtClean="0">
                <a:ea typeface="+mn-ea"/>
              </a:rPr>
              <a:t>literatura								2</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dirty="0" smtClean="0">
                <a:ea typeface="+mn-ea"/>
              </a:rPr>
              <a:t>Rozsah (2 normostrany)			2</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dirty="0" smtClean="0">
                <a:ea typeface="+mn-ea"/>
              </a:rPr>
              <a:t>do 20 % citované zdroje			1</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57200" y="261938"/>
            <a:ext cx="8226425" cy="1344612"/>
          </a:xfrm>
        </p:spPr>
        <p:txBody>
          <a:bodyPr lIns="0" tIns="0" rIns="0" bIns="0"/>
          <a:lstStyle/>
          <a:p>
            <a:pPr eaLnBrk="1" hangingPunct="1">
              <a:buFont typeface="Tahoma" pitchFamily="32" charset="0"/>
              <a:buNone/>
              <a:defRPr/>
            </a:pPr>
            <a:endParaRPr lang="cs-CZ" smtClean="0">
              <a:ea typeface="+mj-ea"/>
            </a:endParaRPr>
          </a:p>
        </p:txBody>
      </p:sp>
      <p:sp>
        <p:nvSpPr>
          <p:cNvPr id="15362" name="Rectangle 2"/>
          <p:cNvSpPr>
            <a:spLocks noGrp="1" noChangeArrowheads="1"/>
          </p:cNvSpPr>
          <p:nvPr>
            <p:ph idx="1"/>
          </p:nvPr>
        </p:nvSpPr>
        <p:spPr>
          <a:xfrm>
            <a:off x="457200" y="1600200"/>
            <a:ext cx="8226425" cy="4403725"/>
          </a:xfrm>
        </p:spPr>
        <p:txBody>
          <a:bodyPr lIns="0" tIns="0" rIns="0" bIns="0"/>
          <a:lstStyle/>
          <a:p>
            <a:pPr eaLnBrk="1" hangingPunct="1"/>
            <a:r>
              <a:rPr lang="cs-CZ" altLang="cs-CZ" u="sng" dirty="0" smtClean="0"/>
              <a:t>Obsahové hledisko</a:t>
            </a:r>
            <a:r>
              <a:rPr lang="cs-CZ" altLang="cs-CZ" dirty="0" smtClean="0"/>
              <a:t>                                     </a:t>
            </a:r>
          </a:p>
          <a:p>
            <a:pPr eaLnBrk="1" hangingPunct="1">
              <a:buClr>
                <a:srgbClr val="FFFFFF"/>
              </a:buClr>
              <a:buSzPct val="45000"/>
              <a:buFont typeface="Wingdings" pitchFamily="2" charset="2"/>
              <a:buChar char=""/>
            </a:pPr>
            <a:r>
              <a:rPr lang="cs-CZ" altLang="cs-CZ" sz="2800" dirty="0" smtClean="0"/>
              <a:t>systematičnost, smysluplnost </a:t>
            </a:r>
            <a:r>
              <a:rPr lang="cs-CZ" altLang="cs-CZ" sz="2800" dirty="0"/>
              <a:t>	</a:t>
            </a:r>
            <a:r>
              <a:rPr lang="cs-CZ" altLang="cs-CZ" sz="2800" dirty="0" smtClean="0"/>
              <a:t>	4  </a:t>
            </a:r>
          </a:p>
          <a:p>
            <a:pPr eaLnBrk="1" hangingPunct="1">
              <a:buClr>
                <a:srgbClr val="FFFFFF"/>
              </a:buClr>
              <a:buSzPct val="45000"/>
              <a:buFont typeface="Wingdings" pitchFamily="2" charset="2"/>
              <a:buChar char=""/>
            </a:pPr>
            <a:r>
              <a:rPr lang="cs-CZ" altLang="cs-CZ" sz="2800" dirty="0" smtClean="0"/>
              <a:t>hloubka myšlenek a zamyšlení		5  </a:t>
            </a:r>
          </a:p>
          <a:p>
            <a:pPr eaLnBrk="1" hangingPunct="1">
              <a:buClr>
                <a:srgbClr val="FFFFFF"/>
              </a:buClr>
              <a:buSzPct val="45000"/>
              <a:buFont typeface="Wingdings" pitchFamily="2" charset="2"/>
              <a:buChar char=""/>
            </a:pPr>
            <a:r>
              <a:rPr lang="cs-CZ" altLang="cs-CZ" sz="2800" dirty="0" smtClean="0"/>
              <a:t>teoretické zakotvení				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457200" y="173038"/>
            <a:ext cx="8226425" cy="1344612"/>
          </a:xfrm>
        </p:spPr>
        <p:txBody>
          <a:bodyPr lIns="0" tIns="0" rIns="0" bIns="0"/>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Deadline </a:t>
            </a:r>
          </a:p>
        </p:txBody>
      </p:sp>
      <p:sp>
        <p:nvSpPr>
          <p:cNvPr id="16386" name="Rectangle 2"/>
          <p:cNvSpPr>
            <a:spLocks noGrp="1" noChangeArrowheads="1"/>
          </p:cNvSpPr>
          <p:nvPr>
            <p:ph idx="1"/>
          </p:nvPr>
        </p:nvSpPr>
        <p:spPr>
          <a:xfrm>
            <a:off x="457200" y="1600200"/>
            <a:ext cx="8226425" cy="4403725"/>
          </a:xfrm>
        </p:spPr>
        <p:txBody>
          <a:bodyPr lIns="0" tIns="0" rIns="0" bIns="0"/>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dirty="0" smtClean="0"/>
              <a:t>Charakteristiku odevzdejte nejpozději </a:t>
            </a:r>
            <a:r>
              <a:rPr lang="cs-CZ" altLang="cs-CZ" smtClean="0"/>
              <a:t>do </a:t>
            </a:r>
            <a:r>
              <a:rPr lang="cs-CZ" altLang="cs-CZ" smtClean="0"/>
              <a:t>10.1.2016 </a:t>
            </a:r>
            <a:r>
              <a:rPr lang="cs-CZ" altLang="cs-CZ" dirty="0" smtClean="0"/>
              <a:t>do </a:t>
            </a:r>
            <a:r>
              <a:rPr lang="cs-CZ" altLang="cs-CZ" dirty="0" err="1" smtClean="0"/>
              <a:t>odevzdávárny</a:t>
            </a:r>
            <a:r>
              <a:rPr lang="cs-CZ" altLang="cs-CZ" dirty="0" smtClean="0"/>
              <a:t> v </a:t>
            </a:r>
            <a:r>
              <a:rPr lang="cs-CZ" altLang="cs-CZ" dirty="0" err="1" smtClean="0"/>
              <a:t>ISu</a:t>
            </a:r>
            <a:r>
              <a:rPr lang="cs-CZ" altLang="cs-CZ" dirty="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457200" y="173038"/>
            <a:ext cx="8226425" cy="1344612"/>
          </a:xfrm>
        </p:spPr>
        <p:txBody>
          <a:bodyPr lIns="0" tIns="0" rIns="0" bIns="0"/>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t>Zpětná vazba </a:t>
            </a:r>
          </a:p>
        </p:txBody>
      </p:sp>
      <p:sp>
        <p:nvSpPr>
          <p:cNvPr id="17410" name="Rectangle 2"/>
          <p:cNvSpPr>
            <a:spLocks noGrp="1" noChangeArrowheads="1"/>
          </p:cNvSpPr>
          <p:nvPr>
            <p:ph idx="1"/>
          </p:nvPr>
        </p:nvSpPr>
        <p:spPr>
          <a:xfrm>
            <a:off x="457200" y="1600200"/>
            <a:ext cx="8226425" cy="4403725"/>
          </a:xfrm>
        </p:spPr>
        <p:txBody>
          <a:bodyPr lIns="0" tIns="0" rIns="0" bIns="0"/>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Vložíme do poznámkových bloků do konce zkouškového období                                                                                                 </a:t>
            </a:r>
          </a:p>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K úspěšnému ukončení předmětu  nutno získat </a:t>
            </a:r>
            <a:r>
              <a:rPr lang="cs-CZ" altLang="cs-CZ" b="1" smtClean="0"/>
              <a:t>30 b. / 50 b. </a:t>
            </a:r>
            <a:r>
              <a:rPr lang="cs-CZ" altLang="cs-CZ"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t>Požadavky na ukončení </a:t>
            </a:r>
          </a:p>
        </p:txBody>
      </p:sp>
      <p:sp>
        <p:nvSpPr>
          <p:cNvPr id="5122" name="Rectangle 2"/>
          <p:cNvSpPr>
            <a:spLocks noGrp="1" noChangeArrowheads="1"/>
          </p:cNvSpPr>
          <p:nvPr>
            <p:ph idx="1"/>
          </p:nvPr>
        </p:nvSpPr>
        <p:spPr>
          <a:xfrm>
            <a:off x="411163" y="1439863"/>
            <a:ext cx="8408987" cy="8116887"/>
          </a:xfrm>
        </p:spPr>
        <p:txBody>
          <a:bodyPr/>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u="sng" smtClean="0"/>
              <a:t>1) skupinový projekt </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	</a:t>
            </a:r>
            <a:r>
              <a:rPr lang="cs-CZ" altLang="cs-CZ" sz="2800" smtClean="0"/>
              <a:t>- is – student - balíky témat</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	</a:t>
            </a:r>
            <a:r>
              <a:rPr lang="cs-CZ" altLang="cs-CZ" sz="2800" smtClean="0"/>
              <a:t>- vybrat si jeden film, ten si zapsat.</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 podívat se na film před seminářem.</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 připravit se na seminář.</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a:t>
            </a:r>
          </a:p>
          <a:p>
            <a:pPr lvl="1" eaLnBrk="1" hangingPunct="1">
              <a:buFont typeface="Tahoma" pitchFamily="34"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3200" u="sng" smtClean="0"/>
              <a:t>2) charakteristika postavy</a:t>
            </a:r>
            <a:r>
              <a:rPr lang="cs-CZ" altLang="cs-CZ" smtClean="0"/>
              <a:t> </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 vybrat jednu postavu, z filmu, který tento semestr tady na semináři uvidíte.</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57200" y="274638"/>
            <a:ext cx="8229600" cy="1143000"/>
          </a:xfrm>
        </p:spPr>
        <p:txBody>
          <a:bodyPr/>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1. Skupinový projekt </a:t>
            </a:r>
          </a:p>
        </p:txBody>
      </p:sp>
      <p:sp>
        <p:nvSpPr>
          <p:cNvPr id="6146" name="Rectangle 2"/>
          <p:cNvSpPr>
            <a:spLocks noGrp="1" noChangeArrowheads="1"/>
          </p:cNvSpPr>
          <p:nvPr>
            <p:ph idx="1"/>
          </p:nvPr>
        </p:nvSpPr>
        <p:spPr>
          <a:xfrm>
            <a:off x="457200" y="1600200"/>
            <a:ext cx="8229600" cy="5089525"/>
          </a:xfrm>
        </p:spPr>
        <p:txBody>
          <a:bodyPr/>
          <a:lstStyle/>
          <a:p>
            <a:pPr eaLnBrk="1" hangingPunct="1">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78563"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pPr>
            <a:r>
              <a:rPr lang="cs-CZ" altLang="cs-CZ" smtClean="0"/>
              <a:t>Cíl : - naučit se prezentovat týmovou práci 		    v bezpečném prostředí                           - poznat, jak reaguji před publikem        </a:t>
            </a:r>
          </a:p>
          <a:p>
            <a:pPr eaLnBrk="1" hangingPunct="1">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78563"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pPr>
            <a:r>
              <a:rPr lang="cs-CZ" altLang="cs-CZ" smtClean="0"/>
              <a:t>Metoda : - Organizace jedné hodiny pro 						 ostatní + rozbor filmu               </a:t>
            </a:r>
          </a:p>
          <a:p>
            <a:pPr eaLnBrk="1" hangingPunct="1">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78563"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pPr>
            <a:r>
              <a:rPr lang="cs-CZ" altLang="cs-CZ" smtClean="0"/>
              <a:t>Závěr : - zpětná vazba + bodové                            ohodnocení.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57200" y="173038"/>
            <a:ext cx="8228013" cy="1344612"/>
          </a:xfrm>
        </p:spPr>
        <p:txBody>
          <a:bodyPr lIns="0" tIns="0" rIns="0" bIns="0"/>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Hodnocení – celkem 25 b.</a:t>
            </a:r>
          </a:p>
        </p:txBody>
      </p:sp>
      <p:sp>
        <p:nvSpPr>
          <p:cNvPr id="7170" name="Rectangle 2"/>
          <p:cNvSpPr>
            <a:spLocks noGrp="1" noChangeArrowheads="1"/>
          </p:cNvSpPr>
          <p:nvPr>
            <p:ph idx="1"/>
          </p:nvPr>
        </p:nvSpPr>
        <p:spPr>
          <a:xfrm>
            <a:off x="411163" y="1439863"/>
            <a:ext cx="8228012" cy="4653433"/>
          </a:xfrm>
        </p:spPr>
        <p:txBody>
          <a:bodyPr lIns="0" tIns="0" rIns="0" bIns="0"/>
          <a:lstStyle/>
          <a:p>
            <a:pPr marL="0" indent="0" eaLnBrk="1" hangingPunct="1">
              <a:buNone/>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78563"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pPr>
            <a:r>
              <a:rPr lang="cs-CZ" altLang="cs-CZ" dirty="0" smtClean="0"/>
              <a:t>1</a:t>
            </a:r>
            <a:r>
              <a:rPr lang="cs-CZ" altLang="cs-CZ" sz="2800" dirty="0" smtClean="0"/>
              <a:t>. </a:t>
            </a:r>
            <a:r>
              <a:rPr lang="cs-CZ" altLang="cs-CZ" sz="2800" u="sng" dirty="0" smtClean="0"/>
              <a:t>celková organizace semináře</a:t>
            </a:r>
            <a:r>
              <a:rPr lang="cs-CZ" altLang="cs-CZ" sz="2800" dirty="0" smtClean="0"/>
              <a:t>                 </a:t>
            </a:r>
          </a:p>
          <a:p>
            <a:pPr marL="0" indent="0" eaLnBrk="1" hangingPunct="1">
              <a:buNone/>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78563"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pPr>
            <a:r>
              <a:rPr lang="cs-CZ" altLang="cs-CZ" sz="2800" dirty="0" smtClean="0"/>
              <a:t>a)	práce s časem           	                5    </a:t>
            </a:r>
          </a:p>
          <a:p>
            <a:pPr marL="0" indent="0" eaLnBrk="1" hangingPunct="1">
              <a:buNone/>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78563"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pPr>
            <a:r>
              <a:rPr lang="cs-CZ" altLang="cs-CZ" sz="2800" dirty="0" smtClean="0"/>
              <a:t>b) 	zapojení celého týmu 	           2     </a:t>
            </a:r>
          </a:p>
          <a:p>
            <a:pPr marL="0" indent="0" eaLnBrk="1" hangingPunct="1">
              <a:buNone/>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78563"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pPr>
            <a:r>
              <a:rPr lang="cs-CZ" altLang="cs-CZ" sz="2800" dirty="0" smtClean="0"/>
              <a:t>2. </a:t>
            </a:r>
            <a:r>
              <a:rPr lang="cs-CZ" altLang="cs-CZ" sz="2800" u="sng" dirty="0" smtClean="0"/>
              <a:t>úvod</a:t>
            </a:r>
            <a:r>
              <a:rPr lang="cs-CZ" altLang="cs-CZ" sz="2800" dirty="0" smtClean="0"/>
              <a:t>  									3     </a:t>
            </a:r>
          </a:p>
          <a:p>
            <a:pPr marL="0" indent="0" eaLnBrk="1" hangingPunct="1">
              <a:buNone/>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78563"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pPr>
            <a:r>
              <a:rPr lang="cs-CZ" altLang="cs-CZ" sz="2800" dirty="0" smtClean="0"/>
              <a:t>3. </a:t>
            </a:r>
            <a:r>
              <a:rPr lang="cs-CZ" altLang="cs-CZ" sz="2800" u="sng" dirty="0" smtClean="0"/>
              <a:t>prezentace</a:t>
            </a:r>
            <a:r>
              <a:rPr lang="cs-CZ" altLang="cs-CZ" sz="2800" dirty="0" smtClean="0"/>
              <a:t> 		                                    </a:t>
            </a:r>
          </a:p>
          <a:p>
            <a:pPr marL="0" indent="0" eaLnBrk="1" hangingPunct="1">
              <a:buNone/>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78563"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pPr>
            <a:r>
              <a:rPr lang="cs-CZ" altLang="cs-CZ" sz="2800" dirty="0" smtClean="0"/>
              <a:t>a)	obsahová stránka 					8    </a:t>
            </a:r>
          </a:p>
          <a:p>
            <a:pPr marL="0" indent="0" eaLnBrk="1" hangingPunct="1">
              <a:buNone/>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78563"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pPr>
            <a:r>
              <a:rPr lang="cs-CZ" altLang="cs-CZ" sz="2800" dirty="0" smtClean="0"/>
              <a:t>b) 	formální stránka 					2     </a:t>
            </a:r>
          </a:p>
          <a:p>
            <a:pPr marL="0" indent="0" eaLnBrk="1" hangingPunct="1">
              <a:buNone/>
              <a:tabLst>
                <a:tab pos="436563" algn="l"/>
                <a:tab pos="885825" algn="l"/>
                <a:tab pos="1335088" algn="l"/>
                <a:tab pos="1784350" algn="l"/>
                <a:tab pos="2233613" algn="l"/>
                <a:tab pos="2682875" algn="l"/>
                <a:tab pos="3132138" algn="l"/>
                <a:tab pos="3581400" algn="l"/>
                <a:tab pos="4030663" algn="l"/>
                <a:tab pos="4479925" algn="l"/>
                <a:tab pos="4929188" algn="l"/>
                <a:tab pos="5378450" algn="l"/>
                <a:tab pos="5827713" algn="l"/>
                <a:tab pos="6278563" algn="l"/>
                <a:tab pos="6726238" algn="l"/>
                <a:tab pos="7175500" algn="l"/>
                <a:tab pos="7624763" algn="l"/>
                <a:tab pos="8074025" algn="l"/>
                <a:tab pos="8523288" algn="l"/>
                <a:tab pos="8972550" algn="l"/>
                <a:tab pos="8975725" algn="l"/>
                <a:tab pos="9424988" algn="l"/>
                <a:tab pos="9874250" algn="l"/>
                <a:tab pos="10323513" algn="l"/>
                <a:tab pos="10772775" algn="l"/>
                <a:tab pos="10775950" algn="l"/>
                <a:tab pos="10779125" algn="l"/>
              </a:tabLst>
            </a:pPr>
            <a:r>
              <a:rPr lang="cs-CZ" altLang="cs-CZ" sz="2800" dirty="0" smtClean="0"/>
              <a:t>4. </a:t>
            </a:r>
            <a:r>
              <a:rPr lang="cs-CZ" altLang="cs-CZ" sz="2800" u="sng" dirty="0" smtClean="0"/>
              <a:t>diskuze</a:t>
            </a:r>
            <a:r>
              <a:rPr lang="cs-CZ" altLang="cs-CZ" sz="2800" dirty="0" smtClean="0"/>
              <a:t> 								5 	</a:t>
            </a:r>
            <a:r>
              <a:rPr lang="cs-CZ" altLang="cs-CZ" dirty="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457200" y="173038"/>
            <a:ext cx="8228013" cy="1344612"/>
          </a:xfrm>
        </p:spPr>
        <p:txBody>
          <a:bodyPr lIns="0" tIns="0" rIns="0" bIns="0"/>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Hodnocení</a:t>
            </a:r>
          </a:p>
        </p:txBody>
      </p:sp>
      <p:sp>
        <p:nvSpPr>
          <p:cNvPr id="8194" name="Rectangle 2"/>
          <p:cNvSpPr>
            <a:spLocks noGrp="1" noChangeArrowheads="1"/>
          </p:cNvSpPr>
          <p:nvPr>
            <p:ph idx="1"/>
          </p:nvPr>
        </p:nvSpPr>
        <p:spPr>
          <a:xfrm>
            <a:off x="457200" y="1600200"/>
            <a:ext cx="8228013" cy="4405313"/>
          </a:xfrm>
        </p:spPr>
        <p:txBody>
          <a:bodyPr lIns="0" tIns="0" rIns="0" bIns="0"/>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dirty="0" smtClean="0"/>
              <a:t>Na konci semináře zpětná vazba od nás + udělení bodů za skupinovou práci – cca 5 minut.</a:t>
            </a:r>
          </a:p>
        </p:txBody>
      </p:sp>
      <p:pic>
        <p:nvPicPr>
          <p:cNvPr id="717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3068960"/>
            <a:ext cx="2879725" cy="32400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457200" y="128588"/>
            <a:ext cx="8229600" cy="1435100"/>
          </a:xfrm>
        </p:spPr>
        <p:txBody>
          <a:bodyPr/>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2. psychologická charakteristika postavy </a:t>
            </a:r>
          </a:p>
        </p:txBody>
      </p:sp>
      <p:sp>
        <p:nvSpPr>
          <p:cNvPr id="9218" name="Rectangle 2"/>
          <p:cNvSpPr>
            <a:spLocks noGrp="1" noChangeArrowheads="1"/>
          </p:cNvSpPr>
          <p:nvPr>
            <p:ph idx="1"/>
          </p:nvPr>
        </p:nvSpPr>
        <p:spPr>
          <a:xfrm>
            <a:off x="457200" y="1600200"/>
            <a:ext cx="8229600" cy="4924425"/>
          </a:xfrm>
        </p:spPr>
        <p:txBody>
          <a:bodyPr>
            <a:normAutofit lnSpcReduction="10000"/>
          </a:bodyPr>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Psychologická studie</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	- </a:t>
            </a:r>
            <a:r>
              <a:rPr lang="cs-CZ" altLang="cs-CZ" sz="2800" smtClean="0"/>
              <a:t>každý si vybere jednu postavu, z filmu, který tento semestr tady na semináři viděl.            </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 popíše tuto postavu pomocí psychologické terminologie (kognice, motivace, emoce, vůle, sociální začlenění, reakce na stres, osobnost, premorbidní osobnost atd.)</a:t>
            </a:r>
            <a:r>
              <a:rPr lang="ar-SA" altLang="cs-CZ" sz="2800" smtClean="0">
                <a:cs typeface="Arial" charset="0"/>
              </a:rPr>
              <a:t>‏</a:t>
            </a:r>
            <a:endParaRPr lang="cs-CZ" altLang="cs-CZ" sz="2800" smtClean="0"/>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128588"/>
            <a:ext cx="8229600" cy="1435100"/>
          </a:xfrm>
        </p:spPr>
        <p:txBody>
          <a:bodyPr/>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dirty="0" smtClean="0">
                <a:ea typeface="+mj-ea"/>
              </a:rPr>
              <a:t>2. psychologická charakteristika postavy</a:t>
            </a:r>
          </a:p>
        </p:txBody>
      </p:sp>
      <p:sp>
        <p:nvSpPr>
          <p:cNvPr id="10242" name="Rectangle 2"/>
          <p:cNvSpPr>
            <a:spLocks noGrp="1" noChangeArrowheads="1"/>
          </p:cNvSpPr>
          <p:nvPr>
            <p:ph idx="1"/>
          </p:nvPr>
        </p:nvSpPr>
        <p:spPr>
          <a:xfrm>
            <a:off x="457200" y="1600200"/>
            <a:ext cx="8229600" cy="5073650"/>
          </a:xfrm>
        </p:spPr>
        <p:txBody>
          <a:bodyPr/>
          <a:lstStyle/>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 jedna z možných variant: v případě, že postava trpí duševní poruchou:</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 </a:t>
            </a:r>
            <a:r>
              <a:rPr lang="cs-CZ" altLang="cs-CZ" sz="2800" smtClean="0"/>
              <a:t> 1. nastudujete si literaturu týkající se dané poruchy </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2. pokusíte se rozebrat nakolik je reálná.  </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3. rozeberete, co byste natočili jinak, aby to bylo věrohodnější, co se naopak velmi povedlo. </a:t>
            </a:r>
          </a:p>
          <a:p>
            <a:pPr eaLnBrk="1" hangingPunct="1">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200" y="274638"/>
            <a:ext cx="8229600" cy="1143000"/>
          </a:xfrm>
        </p:spPr>
        <p:txBody>
          <a:bodyPr/>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Co nechceme… </a:t>
            </a:r>
          </a:p>
        </p:txBody>
      </p:sp>
      <p:sp>
        <p:nvSpPr>
          <p:cNvPr id="11266" name="Rectangle 2"/>
          <p:cNvSpPr>
            <a:spLocks noGrp="1" noChangeArrowheads="1"/>
          </p:cNvSpPr>
          <p:nvPr>
            <p:ph idx="1"/>
          </p:nvPr>
        </p:nvSpPr>
        <p:spPr>
          <a:xfrm>
            <a:off x="457200" y="1600200"/>
            <a:ext cx="8229600" cy="4495800"/>
          </a:xfrm>
        </p:spPr>
        <p:txBody>
          <a:bodyPr/>
          <a:lstStyle/>
          <a:p>
            <a:pPr eaLnBrk="1" hangingPunct="1">
              <a:lnSpc>
                <a:spcPct val="80000"/>
              </a:lnSpc>
              <a:spcBef>
                <a:spcPts val="5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000" smtClean="0">
                <a:solidFill>
                  <a:srgbClr val="CCCCFF"/>
                </a:solidFill>
                <a:hlinkClick r:id="rId3"/>
              </a:rPr>
              <a:t> </a:t>
            </a:r>
          </a:p>
          <a:p>
            <a:pPr eaLnBrk="1" hangingPunct="1">
              <a:lnSpc>
                <a:spcPct val="80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400" smtClean="0"/>
              <a:t>Melvin Udall je úspěšný spisovatel kýčovitých románků. Žije sám na Manhattanu a s požitkem znepříjemňuje život všem v okolí. Tradiční oběti Melvinova mrzoutství je jeho soused - talentovaný umělec Simon. Vhodným objektem pro zlomyslné kousky je hned ze dvou důvodů. Za prvé je homosexuál a za druhé má psa, kterého Melvin upřímně nesnáší. Svými uštěpačnými poznámkami umí spisovatel znechutit kohokoliv. Pouze protřelá číšnice Carol Connellyová má jazyk dost ostrý na to, aby dokázala svérázného zákazníka usadit.... (</a:t>
            </a:r>
            <a:r>
              <a:rPr lang="cs-CZ" altLang="cs-CZ" sz="2400" smtClean="0">
                <a:solidFill>
                  <a:srgbClr val="CCCCFF"/>
                </a:solidFill>
                <a:hlinkClick r:id="rId4"/>
              </a:rPr>
              <a:t>zobrazit celý text</a:t>
            </a:r>
            <a:r>
              <a:rPr lang="cs-CZ" altLang="cs-CZ" sz="2400" smtClean="0"/>
              <a:t>) – stazeno z </a:t>
            </a:r>
            <a:r>
              <a:rPr lang="cs-CZ" altLang="cs-CZ" sz="2400" smtClean="0">
                <a:solidFill>
                  <a:srgbClr val="CCCCFF"/>
                </a:solidFill>
                <a:hlinkClick r:id="rId5"/>
              </a:rPr>
              <a:t>www.csfd.cz</a:t>
            </a:r>
            <a:r>
              <a:rPr lang="cs-CZ" altLang="cs-CZ" sz="240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t>Co vážně nechceme…</a:t>
            </a:r>
          </a:p>
        </p:txBody>
      </p:sp>
      <p:sp>
        <p:nvSpPr>
          <p:cNvPr id="12290" name="Rectangle 2"/>
          <p:cNvSpPr>
            <a:spLocks noGrp="1" noChangeArrowheads="1"/>
          </p:cNvSpPr>
          <p:nvPr>
            <p:ph sz="half" idx="1"/>
          </p:nvPr>
        </p:nvSpPr>
        <p:spPr>
          <a:xfrm>
            <a:off x="457200" y="1600200"/>
            <a:ext cx="4038600" cy="4495800"/>
          </a:xfrm>
        </p:spPr>
        <p:txBody>
          <a:bodyPr/>
          <a:lstStyle/>
          <a:p>
            <a:pPr eaLnBrk="1" hangingPunct="1">
              <a:lnSpc>
                <a:spcPct val="90000"/>
              </a:lnSpc>
              <a:spcBef>
                <a:spcPts val="5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000" smtClean="0"/>
              <a:t>New York City. Melvin Udall, a cranky, bigoted, obsessive-compulsive writer, finds his life turned upside down when neighboring gay artist Simon is hospitalized and his dog is entrusted to Melvin. In addition, Carol, the only waitress who will tolerate him, must leave work to care for her sick son, making it impossible for Melvin to eat breakfas</a:t>
            </a:r>
          </a:p>
          <a:p>
            <a:pPr eaLnBrk="1" hangingPunct="1">
              <a:lnSpc>
                <a:spcPct val="90000"/>
              </a:lnSpc>
              <a:spcBef>
                <a:spcPts val="5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1400" smtClean="0"/>
              <a:t>	(staženo z </a:t>
            </a:r>
            <a:r>
              <a:rPr lang="cs-CZ" altLang="cs-CZ" sz="1400" smtClean="0">
                <a:solidFill>
                  <a:srgbClr val="CCCCFF"/>
                </a:solidFill>
                <a:hlinkClick r:id="rId3"/>
              </a:rPr>
              <a:t>www.imdb.com</a:t>
            </a:r>
            <a:r>
              <a:rPr lang="cs-CZ" altLang="cs-CZ" sz="1400" smtClean="0"/>
              <a:t> )</a:t>
            </a:r>
            <a:r>
              <a:rPr lang="cs-CZ" altLang="cs-CZ" sz="2000" smtClean="0"/>
              <a:t> </a:t>
            </a:r>
          </a:p>
        </p:txBody>
      </p:sp>
      <p:sp>
        <p:nvSpPr>
          <p:cNvPr id="12291" name="Rectangle 3"/>
          <p:cNvSpPr>
            <a:spLocks noGrp="1" noChangeArrowheads="1"/>
          </p:cNvSpPr>
          <p:nvPr>
            <p:ph sz="half" idx="2"/>
          </p:nvPr>
        </p:nvSpPr>
        <p:spPr>
          <a:xfrm>
            <a:off x="4648200" y="1600200"/>
            <a:ext cx="4038600" cy="4495800"/>
          </a:xfrm>
        </p:spPr>
        <p:txBody>
          <a:bodyPr/>
          <a:lstStyle/>
          <a:p>
            <a:pPr eaLnBrk="1" hangingPunct="1">
              <a:lnSpc>
                <a:spcPct val="90000"/>
              </a:lnSpc>
              <a:spcBef>
                <a:spcPts val="5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000" smtClean="0"/>
              <a:t>New York, Melvin Udall, potrhlý, obsesivně kompulzivní spisovatel zjistí, že se jeho život obrátil vzhůru nohama poté co byl jeho soused, homosexuální umělec Simon odvezen do nemocnice a Melvinovi je svěřen do péče jeho malý pejsek. Bla bla bla bla bla bla bla bla bla bla bla bla bla bla bla bla bla bla bla bla bla bla bla bla bla bla bla bla bla bla bla bla bla bla  blaaaaaaaaaaaaaaaaaaaaaaaaaaaaaaaaaaaaaaaaaaaaaaaaaa</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511</Words>
  <Application>Microsoft Office PowerPoint</Application>
  <PresentationFormat>Předvádění na obrazovce (4:3)</PresentationFormat>
  <Paragraphs>87</Paragraphs>
  <Slides>14</Slides>
  <Notes>14</Notes>
  <HiddenSlides>0</HiddenSlides>
  <MMClips>0</MMClips>
  <ScaleCrop>false</ScaleCrop>
  <HeadingPairs>
    <vt:vector size="4" baseType="variant">
      <vt:variant>
        <vt:lpstr>Motiv</vt:lpstr>
      </vt:variant>
      <vt:variant>
        <vt:i4>2</vt:i4>
      </vt:variant>
      <vt:variant>
        <vt:lpstr>Nadpisy snímků</vt:lpstr>
      </vt:variant>
      <vt:variant>
        <vt:i4>14</vt:i4>
      </vt:variant>
    </vt:vector>
  </HeadingPairs>
  <TitlesOfParts>
    <vt:vector size="16" baseType="lpstr">
      <vt:lpstr>Motiv systému Office</vt:lpstr>
      <vt:lpstr>1_Motiv systému Office</vt:lpstr>
      <vt:lpstr>Psychologické charakteristiky filmových postav </vt:lpstr>
      <vt:lpstr>Požadavky na ukončení </vt:lpstr>
      <vt:lpstr>1. Skupinový projekt </vt:lpstr>
      <vt:lpstr>Hodnocení – celkem 25 b.</vt:lpstr>
      <vt:lpstr>Hodnocení</vt:lpstr>
      <vt:lpstr>2. psychologická charakteristika postavy </vt:lpstr>
      <vt:lpstr>2. psychologická charakteristika postavy</vt:lpstr>
      <vt:lpstr>Co nechceme… </vt:lpstr>
      <vt:lpstr>Co vážně nechceme…</vt:lpstr>
      <vt:lpstr>Co vážně vážně moc nechceme</vt:lpstr>
      <vt:lpstr>Hodnocení – celkem 25 bodů</vt:lpstr>
      <vt:lpstr>Prezentace aplikace PowerPoint</vt:lpstr>
      <vt:lpstr>Deadline </vt:lpstr>
      <vt:lpstr>Zpětná vazba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Psychologické charakteristiky filmových postav</dc:title>
  <dc:creator>Doktorandi</dc:creator>
  <cp:lastModifiedBy>Prezentační aktivity</cp:lastModifiedBy>
  <cp:revision>4</cp:revision>
  <dcterms:modified xsi:type="dcterms:W3CDTF">2015-12-17T12:18:21Z</dcterms:modified>
</cp:coreProperties>
</file>