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6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6DFF08F-DC6B-4601-B491-B0F83F6DD2DA}" type="datetimeFigureOut">
              <a:rPr lang="en-US" dirty="0"/>
              <a:pPr/>
              <a:t>11/27/2015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11/27/2015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11/27/2015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11/27/2015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11/27/2015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11/27/2015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11/27/2015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96DFF08F-DC6B-4601-B491-B0F83F6DD2DA}" type="datetimeFigureOut">
              <a:rPr lang="en-US" dirty="0"/>
              <a:pPr/>
              <a:t>11/27/2015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10 фактов о россии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Vendula Divišová, 425707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023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9) Тетрис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амая известная компьютерная игра –Tetris – была создана русским программистом Алексеем Пажитновым в 1985 году. Эта игра стала популярной в Советском Союзе, а затем, в 1986-м году, на Западе.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6212" y="3509010"/>
            <a:ext cx="3333750" cy="280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82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10) </a:t>
            </a:r>
            <a:r>
              <a:rPr lang="ru-RU" dirty="0" smtClean="0"/>
              <a:t>макдональдс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 день открытия в Москве 700-местного ресторана McDonalds на Пушкинской площади к 5 утра перед ним стояла очередь в 5000 человек. За первый день ресторан обслужил 3000 клиентов. По сей день он остаётся самым посещаемым Макдональдсом в мире.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4163" y="3532972"/>
            <a:ext cx="4243388" cy="2776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84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http://kaifodrom.ru/interesnye-fakty-o-rossii/</a:t>
            </a:r>
          </a:p>
        </p:txBody>
      </p:sp>
    </p:spTree>
    <p:extLst>
      <p:ext uri="{BB962C8B-B14F-4D97-AF65-F5344CB8AC3E}">
        <p14:creationId xmlns:p14="http://schemas.microsoft.com/office/powerpoint/2010/main" val="169457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24128" y="786384"/>
            <a:ext cx="9720072" cy="1499616"/>
          </a:xfrm>
        </p:spPr>
        <p:txBody>
          <a:bodyPr/>
          <a:lstStyle/>
          <a:p>
            <a:r>
              <a:rPr lang="cs-CZ" dirty="0" smtClean="0"/>
              <a:t>1) </a:t>
            </a:r>
            <a:r>
              <a:rPr lang="ru-RU" dirty="0" smtClean="0"/>
              <a:t>площадь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Россия – самая большая страна мира, её площадь 17 075 400 квадратных километров. Она больше США в 1,8 раз. Площадь России приблизительно равна площади поверхности планеты Плутон</a:t>
            </a:r>
            <a:r>
              <a:rPr lang="ru-RU" dirty="0" smtClean="0"/>
              <a:t>.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 smtClean="0"/>
              <a:t>Россия </a:t>
            </a:r>
            <a:r>
              <a:rPr lang="ru-RU" dirty="0"/>
              <a:t>занимает седьмую часть земной суши.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0874" y="3055021"/>
            <a:ext cx="4248150" cy="3180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56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2) Суши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Японское блюдо суши в России популярнее, чем в Японии.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6488" y="2764181"/>
            <a:ext cx="4943476" cy="3545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96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3) метро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Метро Санкт-Петербурга– самое глубокое в мире.  Его средняя глубина – 100 метров.</a:t>
            </a:r>
            <a:r>
              <a:rPr lang="ru-RU" dirty="0"/>
              <a:t/>
            </a:r>
            <a:br>
              <a:rPr lang="ru-RU" dirty="0"/>
            </a:b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2388" y="3176587"/>
            <a:ext cx="3333750" cy="244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97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dirty="0" smtClean="0"/>
              <a:t>4) Мосты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 Санкт-Петербурге мостов в три раза больше, чем в Венеции. По количеству каналов и мостов уместнее не Петербург называть Северной Венецией, а Венецию – Южным Петербургом.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9401" y="3057893"/>
            <a:ext cx="5186361" cy="3452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35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5) Трансибирская магистраль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Транссибирская железнодорожная магистраль – самая длинная железная дорога в мире. Великий Сибирский Путь, соединяющий Москву с Владивостоком, в длину имеет 9298 километров, пересекает 8 часовых поясов, проходит через 87 городов и населенных пунктов и пересекает 16 рек, включая Волгу.</a:t>
            </a:r>
            <a:r>
              <a:rPr lang="ru-RU" dirty="0"/>
              <a:t/>
            </a:r>
            <a:br>
              <a:rPr lang="ru-RU" dirty="0"/>
            </a:b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0925" y="3688407"/>
            <a:ext cx="4048125" cy="2822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77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6) Граница с америкой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Россию отделяют от Америки 4 километра. Это расстояние между островом Ратманова (Россия) и островом Крузенштерна (США) в Беринговом проливе.</a:t>
            </a:r>
            <a:r>
              <a:rPr lang="ru-RU" dirty="0"/>
              <a:t/>
            </a:r>
            <a:br>
              <a:rPr lang="ru-RU" dirty="0"/>
            </a:b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5949" y="3407691"/>
            <a:ext cx="5048250" cy="3288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67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7) высотки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 Москве есть 7 абсолютно одинаковых высотных зданий: 2 отеля, 2 административных здания, 2 жилых дома и университет. По-английски этот ансамбль называют Семь Сестёр, а по-русски просто сталинскими высотками. Стиль, в котором построены высотки, называется сталинская готика.</a:t>
            </a:r>
            <a:r>
              <a:rPr lang="ru-RU" dirty="0"/>
              <a:t/>
            </a:r>
            <a:br>
              <a:rPr lang="ru-RU" dirty="0"/>
            </a:b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8088" y="3686093"/>
            <a:ext cx="3876675" cy="2824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90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8) кремль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Московский Кремль – самая большая в мире средневековая крепость.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Полная длина кремлевских стен составляет 2235 метров.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3088" y="3700462"/>
            <a:ext cx="3333750" cy="208597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7983" y="3700462"/>
            <a:ext cx="3333750" cy="208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76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ál">
  <a:themeElements>
    <a:clrScheme name="Integra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15</TotalTime>
  <Words>297</Words>
  <Application>Microsoft Office PowerPoint</Application>
  <PresentationFormat>Širokoúhlá obrazovka</PresentationFormat>
  <Paragraphs>25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8" baseType="lpstr">
      <vt:lpstr>Arial</vt:lpstr>
      <vt:lpstr>Calibri</vt:lpstr>
      <vt:lpstr>Tw Cen MT</vt:lpstr>
      <vt:lpstr>Tw Cen MT Condensed</vt:lpstr>
      <vt:lpstr>Wingdings 3</vt:lpstr>
      <vt:lpstr>Integrál</vt:lpstr>
      <vt:lpstr>10 фактов о россии</vt:lpstr>
      <vt:lpstr>1) площадь</vt:lpstr>
      <vt:lpstr>2) Суши</vt:lpstr>
      <vt:lpstr>3) метро</vt:lpstr>
      <vt:lpstr>4) Мосты</vt:lpstr>
      <vt:lpstr>5) Трансибирская магистраль</vt:lpstr>
      <vt:lpstr>6) Граница с америкой</vt:lpstr>
      <vt:lpstr>7) высотки</vt:lpstr>
      <vt:lpstr>8) кремль</vt:lpstr>
      <vt:lpstr>9) Тетрис</vt:lpstr>
      <vt:lpstr>10) макдональдс</vt:lpstr>
      <vt:lpstr>Источник: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 фактов о россии</dc:title>
  <dc:creator>Vendula Divišová</dc:creator>
  <cp:lastModifiedBy>Vendula Divišová</cp:lastModifiedBy>
  <cp:revision>2</cp:revision>
  <dcterms:created xsi:type="dcterms:W3CDTF">2015-11-27T17:53:44Z</dcterms:created>
  <dcterms:modified xsi:type="dcterms:W3CDTF">2015-11-27T18:09:27Z</dcterms:modified>
</cp:coreProperties>
</file>