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CB949-1CCF-4E2B-9F07-31FE2B623E9E}" type="datetimeFigureOut">
              <a:rPr lang="cs-CZ" smtClean="0"/>
              <a:t>29. 11. 2015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7BC6-E73E-4A68-81F9-9E9F9AD3009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10 интересных фактов о России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Вендула Кратохвилова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59753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 России проживает более 190 народов. </a:t>
            </a:r>
          </a:p>
          <a:p>
            <a:pPr marL="514350" indent="-514350">
              <a:buAutoNum type="arabicPeriod"/>
            </a:pPr>
            <a:r>
              <a:rPr lang="ru-RU" dirty="0" smtClean="0"/>
              <a:t>Россия омывается 1 замкнутым морем и 12 морями, принадлежащими трём океанам. </a:t>
            </a:r>
          </a:p>
          <a:p>
            <a:pPr marL="514350" indent="-514350">
              <a:buAutoNum type="arabicPeriod"/>
            </a:pPr>
            <a:r>
              <a:rPr lang="ru-RU" dirty="0" smtClean="0"/>
              <a:t>За 2014 год Россию посетило более 28 млн туристов. </a:t>
            </a:r>
          </a:p>
          <a:p>
            <a:pPr marL="514350" indent="-514350">
              <a:buAutoNum type="arabicPeriod"/>
            </a:pPr>
            <a:r>
              <a:rPr lang="ru-RU" dirty="0" smtClean="0"/>
              <a:t>Любимым сериалом русских по</a:t>
            </a:r>
            <a:r>
              <a:rPr lang="ru-RU" dirty="0" smtClean="0"/>
              <a:t> рейтингу </a:t>
            </a:r>
            <a:r>
              <a:rPr lang="ru-RU" dirty="0" smtClean="0"/>
              <a:t> является сериал &lt;Друзья&gt; </a:t>
            </a:r>
            <a:r>
              <a:rPr lang="cs-CZ" dirty="0" smtClean="0"/>
              <a:t>(</a:t>
            </a:r>
            <a:r>
              <a:rPr lang="ru-RU" dirty="0" smtClean="0"/>
              <a:t>США</a:t>
            </a:r>
            <a:r>
              <a:rPr lang="cs-CZ" dirty="0" smtClean="0"/>
              <a:t>).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Русские выпивают в среднем 15 литров водки в год.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811847"/>
          </a:xfrm>
        </p:spPr>
        <p:txBody>
          <a:bodyPr/>
          <a:lstStyle/>
          <a:p>
            <a:pPr marL="514350" indent="-514350">
              <a:buNone/>
            </a:pPr>
            <a:r>
              <a:rPr lang="ru-RU" dirty="0" smtClean="0"/>
              <a:t>6.	20</a:t>
            </a:r>
            <a:r>
              <a:rPr lang="cs-CZ" dirty="0" smtClean="0"/>
              <a:t>%</a:t>
            </a:r>
            <a:r>
              <a:rPr lang="ru-RU" dirty="0" smtClean="0"/>
              <a:t> женщин в России курит.</a:t>
            </a:r>
          </a:p>
          <a:p>
            <a:pPr marL="514350" indent="-514350">
              <a:buAutoNum type="arabicPeriod" startAt="7"/>
            </a:pPr>
            <a:r>
              <a:rPr lang="ru-RU" dirty="0" smtClean="0"/>
              <a:t>В Сибири живёт 27</a:t>
            </a:r>
            <a:r>
              <a:rPr lang="cs-CZ" dirty="0" smtClean="0"/>
              <a:t>%</a:t>
            </a:r>
            <a:r>
              <a:rPr lang="ru-RU" dirty="0" smtClean="0"/>
              <a:t> жителей России </a:t>
            </a:r>
            <a:r>
              <a:rPr lang="cs-CZ" dirty="0" smtClean="0"/>
              <a:t>(</a:t>
            </a:r>
            <a:r>
              <a:rPr lang="ru-RU" dirty="0" smtClean="0"/>
              <a:t>более 39</a:t>
            </a:r>
            <a:r>
              <a:rPr lang="cs-CZ" dirty="0" smtClean="0"/>
              <a:t> </a:t>
            </a:r>
            <a:r>
              <a:rPr lang="ru-RU" dirty="0" smtClean="0"/>
              <a:t>млн</a:t>
            </a:r>
            <a:r>
              <a:rPr lang="cs-CZ" dirty="0" smtClean="0"/>
              <a:t> </a:t>
            </a:r>
            <a:r>
              <a:rPr lang="ru-RU" dirty="0" smtClean="0"/>
              <a:t>человек</a:t>
            </a:r>
            <a:r>
              <a:rPr lang="cs-CZ" dirty="0" smtClean="0"/>
              <a:t>).</a:t>
            </a:r>
            <a:r>
              <a:rPr lang="ru-RU" dirty="0" smtClean="0"/>
              <a:t>	</a:t>
            </a:r>
          </a:p>
          <a:p>
            <a:pPr marL="514350" indent="-514350">
              <a:buAutoNum type="arabicPeriod" startAt="7"/>
            </a:pPr>
            <a:r>
              <a:rPr lang="ru-RU" dirty="0" smtClean="0"/>
              <a:t>В московском метрополитене 12 линий и 197 станций. </a:t>
            </a:r>
          </a:p>
          <a:p>
            <a:pPr marL="514350" indent="-514350">
              <a:buAutoNum type="arabicPeriod" startAt="7"/>
            </a:pPr>
            <a:r>
              <a:rPr lang="ru-RU" dirty="0" smtClean="0"/>
              <a:t>В метро в Москве работает </a:t>
            </a:r>
            <a:r>
              <a:rPr lang="cs-CZ" dirty="0" err="1" smtClean="0"/>
              <a:t>Wi</a:t>
            </a:r>
            <a:r>
              <a:rPr lang="cs-CZ" dirty="0" smtClean="0"/>
              <a:t>-</a:t>
            </a:r>
            <a:r>
              <a:rPr lang="cs-CZ" dirty="0" err="1" smtClean="0"/>
              <a:t>fi</a:t>
            </a:r>
            <a:r>
              <a:rPr lang="ru-RU" dirty="0" smtClean="0"/>
              <a:t>.</a:t>
            </a:r>
          </a:p>
          <a:p>
            <a:pPr marL="514350" indent="-514350">
              <a:buAutoNum type="arabicPeriod" startAt="7"/>
            </a:pPr>
            <a:r>
              <a:rPr lang="ru-RU" dirty="0"/>
              <a:t> </a:t>
            </a:r>
            <a:r>
              <a:rPr lang="ru-RU" dirty="0" smtClean="0"/>
              <a:t>В России 315 аэропортов.</a:t>
            </a:r>
            <a:r>
              <a:rPr lang="ru-RU" dirty="0"/>
              <a:t>	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62</Words>
  <Application>Microsoft Office PowerPoint</Application>
  <PresentationFormat>Předvádění na obrazovce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10 интересных фактов о России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интересных фактов о России</dc:title>
  <dc:creator>Vendel</dc:creator>
  <cp:lastModifiedBy>Vendel</cp:lastModifiedBy>
  <cp:revision>8</cp:revision>
  <dcterms:created xsi:type="dcterms:W3CDTF">2015-11-29T09:29:14Z</dcterms:created>
  <dcterms:modified xsi:type="dcterms:W3CDTF">2015-11-29T10:43:24Z</dcterms:modified>
</cp:coreProperties>
</file>