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6" r:id="rId8"/>
    <p:sldId id="260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46" d="100"/>
          <a:sy n="4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5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78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31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29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3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4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2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6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6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6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0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8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EC90-1A8A-4726-BAAB-AF4601976FA9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366B-F245-4E7B-A26B-A9BE703E2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8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5161" y="1289789"/>
            <a:ext cx="9450511" cy="25481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10 интересных фактов о России </a:t>
            </a:r>
            <a:endParaRPr lang="cs-CZ" sz="54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8667481" y="4812652"/>
            <a:ext cx="3204258" cy="165576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Berčíková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9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277" y="308890"/>
            <a:ext cx="10353761" cy="1326321"/>
          </a:xfrm>
        </p:spPr>
        <p:txBody>
          <a:bodyPr/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Сутягина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7277" y="1480265"/>
            <a:ext cx="6336406" cy="50098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Архангельске находился самый высокий деревянный дом в мире, который был построен в 1992 г., но в 2008 г. его снесли. 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50" y="1115966"/>
            <a:ext cx="3498344" cy="440907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87" y="3828513"/>
            <a:ext cx="4146997" cy="2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488" y="249972"/>
            <a:ext cx="10353761" cy="1326321"/>
          </a:xfrm>
        </p:spPr>
        <p:txBody>
          <a:bodyPr/>
          <a:lstStyle/>
          <a:p>
            <a:pPr algn="l"/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КРОНШТАДТ</a:t>
            </a:r>
            <a:endParaRPr lang="cs-CZ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14" y="1313645"/>
            <a:ext cx="7093799" cy="5389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один из районов Санкт-Петербурга, который росположен на острове Котлин.</a:t>
            </a:r>
          </a:p>
          <a:p>
            <a:r>
              <a:rPr lang="ru-RU" sz="2800" dirty="0" smtClean="0">
                <a:effectLst/>
              </a:rPr>
              <a:t>Матросы из Кронштадта активно участвовали в революциях 1905 и  1917 годов. </a:t>
            </a:r>
          </a:p>
          <a:p>
            <a:r>
              <a:rPr lang="ru-RU" sz="2800" dirty="0" smtClean="0">
                <a:effectLst/>
              </a:rPr>
              <a:t>Через Кронштадт ведёт магистральный обход Санкт-Петербурга.</a:t>
            </a:r>
            <a:endParaRPr lang="ru-RU" sz="2800" dirty="0">
              <a:effectLst/>
            </a:endParaRPr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04" y="0"/>
            <a:ext cx="3991191" cy="4174331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3" y="4008161"/>
            <a:ext cx="5094287" cy="2742424"/>
          </a:xfrm>
        </p:spPr>
      </p:pic>
    </p:spTree>
    <p:extLst>
      <p:ext uri="{BB962C8B-B14F-4D97-AF65-F5344CB8AC3E}">
        <p14:creationId xmlns:p14="http://schemas.microsoft.com/office/powerpoint/2010/main" val="152901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366" y="183356"/>
            <a:ext cx="10353761" cy="1326321"/>
          </a:xfrm>
        </p:spPr>
        <p:txBody>
          <a:bodyPr/>
          <a:lstStyle/>
          <a:p>
            <a:pPr algn="l"/>
            <a:r>
              <a:rPr lang="ru-RU" dirty="0" smtClean="0"/>
              <a:t>Кижи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366" y="1493949"/>
            <a:ext cx="5633433" cy="50227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остров-музей на Онежском озерею</a:t>
            </a:r>
            <a:endParaRPr lang="cs-CZ" sz="2800" dirty="0" smtClean="0"/>
          </a:p>
          <a:p>
            <a:r>
              <a:rPr lang="ru-RU" sz="2800" dirty="0" smtClean="0"/>
              <a:t>Польное название музея: Государственный историко-архитектурный музей «Кижи»</a:t>
            </a:r>
          </a:p>
          <a:p>
            <a:r>
              <a:rPr lang="ru-RU" sz="2800" dirty="0" smtClean="0"/>
              <a:t>В 1990 музей вошёл в Список Всемирного наследия ЮНЕСКО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83" y="365125"/>
            <a:ext cx="5181600" cy="34544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74" y="4001294"/>
            <a:ext cx="4494726" cy="28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9597" y="335054"/>
            <a:ext cx="10353761" cy="1326321"/>
          </a:xfrm>
        </p:spPr>
        <p:txBody>
          <a:bodyPr/>
          <a:lstStyle/>
          <a:p>
            <a:pPr algn="l"/>
            <a:r>
              <a:rPr lang="ru-RU" dirty="0" smtClean="0"/>
              <a:t>Царь-пушка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4849" y="1442434"/>
            <a:ext cx="11243255" cy="5061397"/>
          </a:xfrm>
        </p:spPr>
        <p:txBody>
          <a:bodyPr>
            <a:normAutofit/>
          </a:bodyPr>
          <a:lstStyle/>
          <a:p>
            <a:r>
              <a:rPr lang="ru-RU" sz="2800" dirty="0"/>
              <a:t>Царь-пушка находится в Москве на Ивановской </a:t>
            </a:r>
            <a:r>
              <a:rPr lang="ru-RU" sz="2800" dirty="0" smtClean="0"/>
              <a:t>площади. Это средневековая артиллерийская бомбарда, отлитая из бронзи в 1586 г. </a:t>
            </a:r>
            <a:endParaRPr lang="ru-RU" dirty="0" smtClean="0"/>
          </a:p>
          <a:p>
            <a:r>
              <a:rPr lang="ru-RU" sz="2800" dirty="0" smtClean="0"/>
              <a:t>Масса 39 тонн</a:t>
            </a:r>
          </a:p>
          <a:p>
            <a:r>
              <a:rPr lang="ru-RU" sz="2800" dirty="0" smtClean="0"/>
              <a:t>Длина 5,39 метров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53" y="3249666"/>
            <a:ext cx="4630808" cy="3473106"/>
          </a:xfrm>
        </p:spPr>
      </p:pic>
    </p:spTree>
    <p:extLst>
      <p:ext uri="{BB962C8B-B14F-4D97-AF65-F5344CB8AC3E}">
        <p14:creationId xmlns:p14="http://schemas.microsoft.com/office/powerpoint/2010/main" val="33539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Царь-Колокол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53187" y="1758938"/>
            <a:ext cx="6684740" cy="4505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России около 130 царей-колоколов.</a:t>
            </a:r>
          </a:p>
          <a:p>
            <a:r>
              <a:rPr lang="ru-RU" sz="2800" dirty="0" smtClean="0"/>
              <a:t>Московский царь-колокол был отлит в 1735 году.</a:t>
            </a:r>
          </a:p>
          <a:p>
            <a:r>
              <a:rPr lang="ru-RU" sz="2800" dirty="0" smtClean="0"/>
              <a:t>Масса московского колокола около 200 тонн.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43" y="1366346"/>
            <a:ext cx="3472031" cy="4721273"/>
          </a:xfrm>
        </p:spPr>
      </p:pic>
    </p:spTree>
    <p:extLst>
      <p:ext uri="{BB962C8B-B14F-4D97-AF65-F5344CB8AC3E}">
        <p14:creationId xmlns:p14="http://schemas.microsoft.com/office/powerpoint/2010/main" val="28597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730" y="287628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Тюрьма Трубецкого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бастиона</a:t>
            </a:r>
            <a:endParaRPr lang="cs-CZ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7730" y="1613949"/>
            <a:ext cx="5782614" cy="48770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часть Петропавловской крепости, которая в 1872-1921 годах была употребляемая как тюрьма для политических заключённых. Сегодня она используется как музей. </a:t>
            </a:r>
            <a:endParaRPr lang="cs-CZ" sz="2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84" y="2694503"/>
            <a:ext cx="4900172" cy="3268415"/>
          </a:xfrm>
        </p:spPr>
      </p:pic>
    </p:spTree>
    <p:extLst>
      <p:ext uri="{BB962C8B-B14F-4D97-AF65-F5344CB8AC3E}">
        <p14:creationId xmlns:p14="http://schemas.microsoft.com/office/powerpoint/2010/main" val="268034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577" y="261870"/>
            <a:ext cx="10353761" cy="1326321"/>
          </a:xfrm>
        </p:spPr>
        <p:txBody>
          <a:bodyPr/>
          <a:lstStyle/>
          <a:p>
            <a:pPr algn="l"/>
            <a:r>
              <a:rPr lang="ru-RU" dirty="0"/>
              <a:t>Соловецкий монастырь</a:t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577" y="1094704"/>
            <a:ext cx="5769478" cy="557655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Этот мужской монастырь находится на Соловецких остравах в Белом море.</a:t>
            </a:r>
          </a:p>
          <a:p>
            <a:r>
              <a:rPr lang="ru-RU" sz="2400" dirty="0" smtClean="0"/>
              <a:t>Он был основан в первой половине </a:t>
            </a:r>
            <a:r>
              <a:rPr lang="cs-CZ" sz="2400" dirty="0" smtClean="0"/>
              <a:t>XV </a:t>
            </a:r>
            <a:r>
              <a:rPr lang="ru-RU" sz="2400" dirty="0" smtClean="0"/>
              <a:t>века.</a:t>
            </a:r>
          </a:p>
          <a:p>
            <a:r>
              <a:rPr lang="ru-RU" sz="2400" dirty="0" smtClean="0"/>
              <a:t>Моностырь был одним из центров борьби против реформе Никона.</a:t>
            </a:r>
          </a:p>
          <a:p>
            <a:r>
              <a:rPr lang="ru-RU" sz="2400" dirty="0">
                <a:effectLst/>
              </a:rPr>
              <a:t>В 1992 году комплекс памятников Соловецкого музея-заповедника был внесён в </a:t>
            </a:r>
            <a:r>
              <a:rPr lang="ru-RU" sz="2400" dirty="0" smtClean="0">
                <a:effectLst/>
              </a:rPr>
              <a:t>список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ЮНЕСКО.</a:t>
            </a:r>
            <a:endParaRPr lang="ru-RU" sz="2400" dirty="0" smtClean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76" y="1734955"/>
            <a:ext cx="6155162" cy="4102868"/>
          </a:xfrm>
        </p:spPr>
      </p:pic>
    </p:spTree>
    <p:extLst>
      <p:ext uri="{BB962C8B-B14F-4D97-AF65-F5344CB8AC3E}">
        <p14:creationId xmlns:p14="http://schemas.microsoft.com/office/powerpoint/2010/main" val="120207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Остров Ратманова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40912" y="1506829"/>
                <a:ext cx="6001555" cy="5022760"/>
              </a:xfrm>
            </p:spPr>
            <p:txBody>
              <a:bodyPr/>
              <a:lstStyle/>
              <a:p>
                <a:r>
                  <a:rPr lang="ru-RU" sz="2800" dirty="0" smtClean="0"/>
                  <a:t>Это маленький остров в Беринговом проливе о территории 29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км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.</a:t>
                </a:r>
              </a:p>
              <a:p>
                <a:r>
                  <a:rPr lang="ru-RU" sz="2800" dirty="0" smtClean="0"/>
                  <a:t>Остров является самой восточной точкой территории России.</a:t>
                </a: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40912" y="1506829"/>
                <a:ext cx="6001555" cy="5022760"/>
              </a:xfrm>
              <a:blipFill rotWithShape="0">
                <a:blip r:embed="rId2"/>
                <a:stretch>
                  <a:fillRect l="-2033" t="-7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63" y="3302997"/>
            <a:ext cx="5094287" cy="3396191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26" y="609600"/>
            <a:ext cx="4560960" cy="1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8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699" y="145961"/>
            <a:ext cx="10353761" cy="1326321"/>
          </a:xfrm>
        </p:spPr>
        <p:txBody>
          <a:bodyPr/>
          <a:lstStyle/>
          <a:p>
            <a:pPr algn="l"/>
            <a:r>
              <a:rPr lang="ru-RU" dirty="0"/>
              <a:t>Байкало-Амурская магистраль</a:t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366" y="1094705"/>
            <a:ext cx="5633433" cy="4696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железно-дорожная магистраль из Тайшета до Ванино.</a:t>
            </a:r>
          </a:p>
          <a:p>
            <a:r>
              <a:rPr lang="ru-RU" sz="2800" dirty="0" smtClean="0"/>
              <a:t>Она строилась с 1928 года по 1984  год.</a:t>
            </a:r>
          </a:p>
          <a:p>
            <a:r>
              <a:rPr lang="ru-RU" sz="2800" dirty="0" smtClean="0"/>
              <a:t>БАМ употребляется прежде всего для грузоперевозок.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30" y="809121"/>
            <a:ext cx="5094287" cy="324130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6" y="3981738"/>
            <a:ext cx="4824212" cy="27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1671" y="347934"/>
            <a:ext cx="10353761" cy="1326321"/>
          </a:xfrm>
        </p:spPr>
        <p:txBody>
          <a:bodyPr/>
          <a:lstStyle/>
          <a:p>
            <a:pPr algn="l"/>
            <a:r>
              <a:rPr lang="ru-RU" dirty="0" smtClean="0"/>
              <a:t>Судьба Ефимии всеволожской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4699" y="1674255"/>
            <a:ext cx="11475076" cy="49970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1647 году царь Алексей Михайлович выбирал себе жену. Из 200 красавиц выбрали 6, которые показали царью. Царь выбрал дочь Рафа Всеволожского Ефимию. Она была так счастлива, что упала в обморок. Из этого заключили, что она подвержена падучей болезни и сослали её в месте с родственниками в Сибирь.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41660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2628</TotalTime>
  <Words>295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Cambria Math</vt:lpstr>
      <vt:lpstr>Rockwell</vt:lpstr>
      <vt:lpstr>Times New Roman</vt:lpstr>
      <vt:lpstr>Damask</vt:lpstr>
      <vt:lpstr>10 интересных фактов о России </vt:lpstr>
      <vt:lpstr>Кижи </vt:lpstr>
      <vt:lpstr>Царь-пушка</vt:lpstr>
      <vt:lpstr>Царь-Колокол</vt:lpstr>
      <vt:lpstr>Тюрьма Трубецкого бастиона</vt:lpstr>
      <vt:lpstr>Соловецкий монастырь </vt:lpstr>
      <vt:lpstr>Остров Ратманова </vt:lpstr>
      <vt:lpstr>Байкало-Амурская магистраль </vt:lpstr>
      <vt:lpstr>Судьба Ефимии всеволожской</vt:lpstr>
      <vt:lpstr>Дом Сутягина</vt:lpstr>
      <vt:lpstr>КРОНШТАДТ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RePack by Diakov</cp:lastModifiedBy>
  <cp:revision>24</cp:revision>
  <dcterms:created xsi:type="dcterms:W3CDTF">2015-12-01T19:48:23Z</dcterms:created>
  <dcterms:modified xsi:type="dcterms:W3CDTF">2015-12-03T19:31:30Z</dcterms:modified>
</cp:coreProperties>
</file>