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2" r:id="rId4"/>
    <p:sldId id="264" r:id="rId5"/>
    <p:sldId id="265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67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780" y="6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4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3. 12. 2015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3. 12. 2015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69;&#1083;&#1100;&#1073;&#1088;&#1091;&#1089;" TargetMode="External"/><Relationship Id="rId2" Type="http://schemas.openxmlformats.org/officeDocument/2006/relationships/hyperlink" Target="https://ru.wikipedia.org/wiki/&#1055;&#1088;&#1086;&#1076;&#1072;&#1078;&#1072;_&#1040;&#1083;&#1103;&#1089;&#1082;&#1080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&#1052;&#1077;&#1090;&#1088;&#1086;-2" TargetMode="External"/><Relationship Id="rId4" Type="http://schemas.openxmlformats.org/officeDocument/2006/relationships/hyperlink" Target="http://kaifodrom.ru/interesnye-fakty-o-rossi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1456185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latin typeface="Arial Narrow" panose="020B0606020202030204" pitchFamily="34" charset="0"/>
              </a:rPr>
              <a:t>10 интересных фактов о России </a:t>
            </a:r>
            <a:endParaRPr lang="cs-CZ" b="1" i="0" baseline="0" dirty="0">
              <a:solidFill>
                <a:srgbClr val="545454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70113" y="4941168"/>
            <a:ext cx="7848600" cy="1143000"/>
          </a:xfrm>
        </p:spPr>
        <p:txBody>
          <a:bodyPr>
            <a:normAutofit/>
          </a:bodyPr>
          <a:lstStyle/>
          <a:p>
            <a:pPr algn="ctr"/>
            <a:r>
              <a:rPr lang="sah-RU" sz="2800" dirty="0">
                <a:solidFill>
                  <a:srgbClr val="545454"/>
                </a:solidFill>
                <a:latin typeface="Arial Narrow" panose="020B0606020202030204" pitchFamily="34" charset="0"/>
              </a:rPr>
              <a:t>Марие </a:t>
            </a:r>
            <a:r>
              <a:rPr lang="sah-RU" sz="2800" dirty="0" smtClean="0">
                <a:solidFill>
                  <a:srgbClr val="545454"/>
                </a:solidFill>
                <a:latin typeface="Arial Narrow" panose="020B0606020202030204" pitchFamily="34" charset="0"/>
              </a:rPr>
              <a:t>Хартманнова </a:t>
            </a:r>
            <a:r>
              <a:rPr lang="cs-CZ" sz="2800" dirty="0" smtClean="0">
                <a:solidFill>
                  <a:srgbClr val="545454"/>
                </a:solidFill>
                <a:latin typeface="Arial Narrow" panose="020B0606020202030204" pitchFamily="34" charset="0"/>
              </a:rPr>
              <a:t>(427709)</a:t>
            </a:r>
            <a:endParaRPr lang="cs-CZ" sz="2800" b="0" i="0" dirty="0">
              <a:solidFill>
                <a:srgbClr val="54545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 сибирская тайга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Самый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большой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 лес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в мире</a:t>
            </a:r>
            <a:r>
              <a:rPr lang="cs-CZ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–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сибирская тайга. </a:t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en-GB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899198"/>
            <a:ext cx="4917926" cy="32598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40" y="2420888"/>
            <a:ext cx="5715566" cy="42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10. </a:t>
            </a:r>
            <a:r>
              <a:rPr lang="sah-RU" dirty="0" smtClean="0">
                <a:latin typeface="Arial Narrow" panose="020B0606020202030204" pitchFamily="34" charset="0"/>
              </a:rPr>
              <a:t>Сторожа</a:t>
            </a:r>
            <a:r>
              <a:rPr lang="cs-CZ" dirty="0" smtClean="0">
                <a:latin typeface="Arial Narrow" panose="020B0606020202030204" pitchFamily="34" charset="0"/>
              </a:rPr>
              <a:t> </a:t>
            </a:r>
            <a:r>
              <a:rPr lang="sah-RU" dirty="0">
                <a:latin typeface="Arial Narrow" panose="020B0606020202030204" pitchFamily="34" charset="0"/>
              </a:rPr>
              <a:t>Эрмитажа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Государственный музей Эрмитаж для защиты от грызунов держит стаю кошек. У каждой кошки Эрмитажа есть паспорт с фотографией.</a:t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57" y="2708920"/>
            <a:ext cx="6051915" cy="403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b="7410"/>
          <a:stretch/>
        </p:blipFill>
        <p:spPr>
          <a:xfrm>
            <a:off x="189757" y="3088432"/>
            <a:ext cx="5040560" cy="329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237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  <a:hlinkClick r:id="rId2"/>
              </a:rPr>
              <a:t>https://</a:t>
            </a:r>
            <a:r>
              <a:rPr lang="en-GB" dirty="0" smtClean="0">
                <a:latin typeface="Arial Narrow" panose="020B0606020202030204" pitchFamily="34" charset="0"/>
                <a:hlinkClick r:id="rId2"/>
              </a:rPr>
              <a:t>ru.wikipedia.org/wiki</a:t>
            </a:r>
            <a:r>
              <a:rPr lang="cs-CZ" dirty="0" smtClean="0">
                <a:latin typeface="Arial Narrow" panose="020B0606020202030204" pitchFamily="34" charset="0"/>
                <a:hlinkClick r:id="rId2"/>
              </a:rPr>
              <a:t>/</a:t>
            </a:r>
            <a:r>
              <a:rPr lang="sah-RU" dirty="0" smtClean="0">
                <a:latin typeface="Arial Narrow" panose="020B0606020202030204" pitchFamily="34" charset="0"/>
                <a:hlinkClick r:id="rId2"/>
              </a:rPr>
              <a:t>Продажа_Аляски</a:t>
            </a:r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cs-CZ" dirty="0" smtClean="0">
                <a:latin typeface="Arial Narrow" panose="020B0606020202030204" pitchFamily="34" charset="0"/>
                <a:hlinkClick r:id="rId3"/>
              </a:rPr>
              <a:t>ru.wikipedia.org/wiki/</a:t>
            </a:r>
            <a:r>
              <a:rPr lang="sah-RU" dirty="0" smtClean="0">
                <a:latin typeface="Arial Narrow" panose="020B0606020202030204" pitchFamily="34" charset="0"/>
                <a:hlinkClick r:id="rId3"/>
              </a:rPr>
              <a:t>Эльбрус</a:t>
            </a:r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  <a:hlinkClick r:id="rId4"/>
              </a:rPr>
              <a:t>http://kaifodrom.ru/interesnye-fakty-o-rossii</a:t>
            </a:r>
            <a:r>
              <a:rPr lang="cs-CZ" dirty="0" smtClean="0">
                <a:latin typeface="Arial Narrow" panose="020B0606020202030204" pitchFamily="34" charset="0"/>
                <a:hlinkClick r:id="rId4"/>
              </a:rPr>
              <a:t>/</a:t>
            </a:r>
            <a:endParaRPr lang="cs-CZ" dirty="0" smtClean="0">
              <a:latin typeface="Arial Narrow" panose="020B0606020202030204" pitchFamily="34" charset="0"/>
            </a:endParaRPr>
          </a:p>
          <a:p>
            <a:r>
              <a:rPr lang="cs-CZ" dirty="0">
                <a:latin typeface="Arial Narrow" panose="020B0606020202030204" pitchFamily="34" charset="0"/>
                <a:hlinkClick r:id="rId5"/>
              </a:rPr>
              <a:t>https://</a:t>
            </a:r>
            <a:r>
              <a:rPr lang="cs-CZ" dirty="0" smtClean="0">
                <a:latin typeface="Arial Narrow" panose="020B0606020202030204" pitchFamily="34" charset="0"/>
                <a:hlinkClick r:id="rId5"/>
              </a:rPr>
              <a:t>ru.wikipedia.org/wiki/</a:t>
            </a:r>
            <a:r>
              <a:rPr lang="sah-RU" dirty="0" smtClean="0">
                <a:latin typeface="Arial Narrow" panose="020B0606020202030204" pitchFamily="34" charset="0"/>
                <a:hlinkClick r:id="rId5"/>
              </a:rPr>
              <a:t>Метро-2</a:t>
            </a:r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 smtClean="0">
              <a:latin typeface="Arial Narrow" panose="020B0606020202030204" pitchFamily="34" charset="0"/>
            </a:endParaRPr>
          </a:p>
          <a:p>
            <a:endParaRPr lang="cs-CZ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 Narrow" panose="020B0606020202030204" pitchFamily="34" charset="0"/>
              </a:rPr>
              <a:t>1. </a:t>
            </a:r>
            <a:r>
              <a:rPr lang="ru-RU" dirty="0">
                <a:latin typeface="Arial Narrow" panose="020B0606020202030204" pitchFamily="34" charset="0"/>
              </a:rPr>
              <a:t>Продажа Аляски</a:t>
            </a:r>
            <a:br>
              <a:rPr lang="ru-RU" dirty="0">
                <a:latin typeface="Arial Narrow" panose="020B0606020202030204" pitchFamily="34" charset="0"/>
              </a:rPr>
            </a:b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7614" y="1484784"/>
            <a:ext cx="9753600" cy="4687416"/>
          </a:xfrm>
        </p:spPr>
        <p:txBody>
          <a:bodyPr/>
          <a:lstStyle/>
          <a:p>
            <a:pPr marL="45720" indent="0">
              <a:buNone/>
            </a:pPr>
            <a:r>
              <a:rPr lang="cs-CZ" dirty="0">
                <a:solidFill>
                  <a:schemeClr val="tx2"/>
                </a:solidFill>
                <a:latin typeface="Arial Narrow" panose="020B0606020202030204" pitchFamily="34" charset="0"/>
              </a:rPr>
              <a:t>C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делка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между правительствами Российской империи и 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Северо-Американских</a:t>
            </a:r>
            <a:r>
              <a:rPr lang="cs-CZ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Соединённых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Штатов</a:t>
            </a:r>
            <a:r>
              <a:rPr lang="cs-CZ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Россия продала Америке область Аляски за 7,2 млн долларов.</a:t>
            </a:r>
          </a:p>
          <a:p>
            <a:pPr marL="45720" indent="0">
              <a:buNone/>
            </a:pPr>
            <a:endParaRPr lang="cs-CZ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2564904"/>
            <a:ext cx="6321527" cy="4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chemeClr val="tx2"/>
                </a:solidFill>
                <a:latin typeface="Arial Narrow" panose="020B0606020202030204" pitchFamily="34" charset="0"/>
              </a:rPr>
              <a:t>2.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ЭЛЬБРУС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Самая высокая гора России и Европы. Высота вершины 5642 метра над уровнем моря.</a:t>
            </a:r>
            <a:r>
              <a:rPr lang="cs-CZ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124" y="2413493"/>
            <a:ext cx="7315200" cy="399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2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</a:t>
            </a:r>
            <a:r>
              <a:rPr lang="sah-RU" dirty="0" smtClean="0">
                <a:latin typeface="Arial Narrow" panose="020B0606020202030204" pitchFamily="34" charset="0"/>
              </a:rPr>
              <a:t>Кратеры</a:t>
            </a:r>
            <a:r>
              <a:rPr lang="sah-RU" dirty="0" smtClean="0"/>
              <a:t> </a:t>
            </a:r>
            <a:r>
              <a:rPr lang="sah-RU" dirty="0"/>
              <a:t>в Сибири</a:t>
            </a:r>
            <a:endParaRPr lang="en-GB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>
                <a:solidFill>
                  <a:schemeClr val="tx2"/>
                </a:solidFill>
                <a:latin typeface="Arial Narrow" panose="020B0606020202030204" pitchFamily="34" charset="0"/>
              </a:rPr>
              <a:t>H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едра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 Сибири и Дальнего востока содержат огромные природные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ресурсы</a:t>
            </a:r>
            <a:r>
              <a:rPr lang="cs-CZ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газа,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соли, питьевой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воды,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олова, цинка, титана, ниобия, никеля, железных руд, алмазов,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серебра</a:t>
            </a:r>
            <a:r>
              <a:rPr lang="cs-CZ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GB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494263"/>
            <a:ext cx="4906950" cy="23959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709864"/>
            <a:ext cx="5956922" cy="39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4.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Урал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Урал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— самые старые горы в мире. </a:t>
            </a: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8" y="2996952"/>
            <a:ext cx="5594670" cy="331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12" y="980728"/>
            <a:ext cx="61446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Калашников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В мире больше автоматов Калашникова, чем автоматов всех остальных конструкций, вместе взятых. </a:t>
            </a:r>
            <a:b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endParaRPr lang="en-GB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2843081"/>
            <a:ext cx="7228382" cy="355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 Narrow" panose="020B0606020202030204" pitchFamily="34" charset="0"/>
              </a:rPr>
              <a:t>6. </a:t>
            </a:r>
            <a:r>
              <a:rPr lang="sah-RU" dirty="0">
                <a:latin typeface="Arial Narrow" panose="020B0606020202030204" pitchFamily="34" charset="0"/>
              </a:rPr>
              <a:t>Обнаружение Антарктиды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16 января 1820 года русская экспедиция Таддеуса Беллинсгаузена и Михаила Лазарева обнаружила Антарктиду.</a:t>
            </a: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/>
            </a:r>
            <a:br>
              <a:rPr lang="ru-RU" dirty="0"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9" y="3354790"/>
            <a:ext cx="4370945" cy="28018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23" y="2780928"/>
            <a:ext cx="7011146" cy="39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78098"/>
          </a:xfrm>
        </p:spPr>
        <p:txBody>
          <a:bodyPr/>
          <a:lstStyle/>
          <a:p>
            <a:r>
              <a:rPr lang="cs-CZ" dirty="0" smtClean="0"/>
              <a:t>7. 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Метро-2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2465" y="1196752"/>
            <a:ext cx="9753600" cy="136815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Метро-2 — неофициальное название засекреченных московских подземных транспортных сооружений мобилизационного предназначения, находящихся в ведении Службы специальных объектов Главного управления специальных программ президента РФ 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</a:t>
            </a: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 Министерства </a:t>
            </a: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обороны</a:t>
            </a:r>
            <a:r>
              <a:rPr lang="cs-CZ" dirty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en-GB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" y="2780928"/>
            <a:ext cx="5884984" cy="38840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780928"/>
            <a:ext cx="5818861" cy="388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820" y="188640"/>
            <a:ext cx="10421418" cy="93610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8. </a:t>
            </a:r>
            <a:r>
              <a:rPr lang="ru-RU" sz="3600" dirty="0">
                <a:solidFill>
                  <a:schemeClr val="tx2"/>
                </a:solidFill>
                <a:latin typeface="Arial Narrow" panose="020B0606020202030204" pitchFamily="34" charset="0"/>
              </a:rPr>
              <a:t>Российская Публичная </a:t>
            </a:r>
            <a:r>
              <a:rPr lang="ru-RU" sz="3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библиотека</a:t>
            </a:r>
            <a:r>
              <a:rPr lang="cs-CZ" sz="3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b </a:t>
            </a:r>
            <a:r>
              <a:rPr lang="sah-RU" sz="3600" dirty="0">
                <a:solidFill>
                  <a:schemeClr val="tx2"/>
                </a:solidFill>
                <a:latin typeface="Arial Narrow" panose="020B0606020202030204" pitchFamily="34" charset="0"/>
              </a:rPr>
              <a:t>Москве</a:t>
            </a:r>
            <a:r>
              <a:rPr lang="ru-RU" sz="36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24" y="1268760"/>
            <a:ext cx="9753600" cy="20882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2"/>
                </a:solidFill>
                <a:latin typeface="Arial Narrow" panose="020B0606020202030204" pitchFamily="34" charset="0"/>
              </a:rPr>
              <a:t>Российская Публичная библиотека – крупнейшая в Европе и вторая в мире после Библиотеки Конгресса США. Она расположена в Москве, была основана в 1862 году.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9" y="2564904"/>
            <a:ext cx="7371680" cy="40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Asi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8F34E1-0A74-4797-BDBC-A94BFAB779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asijský kontinent (širokoúhlá)</Template>
  <TotalTime>0</TotalTime>
  <Words>185</Words>
  <Application>Microsoft Office PowerPoint</Application>
  <PresentationFormat>Произвольный</PresentationFormat>
  <Paragraphs>31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Century Gothic</vt:lpstr>
      <vt:lpstr>Continental_Asia_16x9</vt:lpstr>
      <vt:lpstr>10 интересных фактов о России </vt:lpstr>
      <vt:lpstr>1. Продажа Аляски </vt:lpstr>
      <vt:lpstr>2. ЭЛЬБРУС</vt:lpstr>
      <vt:lpstr>3. Кратеры в Сибири</vt:lpstr>
      <vt:lpstr>4. Урал</vt:lpstr>
      <vt:lpstr>5. Калашников</vt:lpstr>
      <vt:lpstr>6. Обнаружение Антарктиды</vt:lpstr>
      <vt:lpstr>7. Метро-2</vt:lpstr>
      <vt:lpstr>8. Российская Публичная библиотека b Москве </vt:lpstr>
      <vt:lpstr>9. сибирская тайга</vt:lpstr>
      <vt:lpstr>10. Сторожа Эрмитажа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2015-12-02T11:03:27Z</dcterms:created>
  <dcterms:modified xsi:type="dcterms:W3CDTF">2015-12-03T06:00:30Z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