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ECE-72B3-4ACE-AE96-11167702A9FF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E9DE-8A47-4F13-A626-D34A55747D3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ECE-72B3-4ACE-AE96-11167702A9FF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E9DE-8A47-4F13-A626-D34A55747D3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ECE-72B3-4ACE-AE96-11167702A9FF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E9DE-8A47-4F13-A626-D34A55747D36}" type="slidenum">
              <a:rPr lang="sk-SK" smtClean="0"/>
              <a:t>‹#›</a:t>
            </a:fld>
            <a:endParaRPr lang="sk-S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ECE-72B3-4ACE-AE96-11167702A9FF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E9DE-8A47-4F13-A626-D34A55747D3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ECE-72B3-4ACE-AE96-11167702A9FF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E9DE-8A47-4F13-A626-D34A55747D3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ECE-72B3-4ACE-AE96-11167702A9FF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E9DE-8A47-4F13-A626-D34A55747D36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ECE-72B3-4ACE-AE96-11167702A9FF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E9DE-8A47-4F13-A626-D34A55747D3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ECE-72B3-4ACE-AE96-11167702A9FF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E9DE-8A47-4F13-A626-D34A55747D3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ECE-72B3-4ACE-AE96-11167702A9FF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E9DE-8A47-4F13-A626-D34A55747D3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ECE-72B3-4ACE-AE96-11167702A9FF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E9DE-8A47-4F13-A626-D34A55747D36}" type="slidenum">
              <a:rPr lang="sk-SK" smtClean="0"/>
              <a:t>‹#›</a:t>
            </a:fld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ECE-72B3-4ACE-AE96-11167702A9FF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E9DE-8A47-4F13-A626-D34A55747D36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F7FECE-72B3-4ACE-AE96-11167702A9FF}" type="datetimeFigureOut">
              <a:rPr lang="sk-SK" smtClean="0"/>
              <a:t>2.12.2015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08E9DE-8A47-4F13-A626-D34A55747D36}" type="slidenum">
              <a:rPr lang="sk-SK" smtClean="0"/>
              <a:t>‹#›</a:t>
            </a:fld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T3BeluTy0GY1LRyRUyXw_uUHwUP3xTj8MEiaDimserqO8bmgF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0"/>
          <a:stretch/>
        </p:blipFill>
        <p:spPr bwMode="auto">
          <a:xfrm>
            <a:off x="251520" y="196102"/>
            <a:ext cx="8695425" cy="643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440980"/>
            <a:ext cx="7772400" cy="1780108"/>
          </a:xfrm>
        </p:spPr>
        <p:txBody>
          <a:bodyPr/>
          <a:lstStyle/>
          <a:p>
            <a:r>
              <a:rPr lang="ru-RU" dirty="0" smtClean="0"/>
              <a:t>10 интересных фактов о России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52144"/>
            <a:ext cx="6400800" cy="1473200"/>
          </a:xfrm>
        </p:spPr>
        <p:txBody>
          <a:bodyPr>
            <a:normAutofit fontScale="92500" lnSpcReduction="20000"/>
          </a:bodyPr>
          <a:lstStyle/>
          <a:p>
            <a:pPr algn="l"/>
            <a:endParaRPr lang="sk-SK" sz="2400" dirty="0" smtClean="0"/>
          </a:p>
          <a:p>
            <a:pPr algn="l"/>
            <a:endParaRPr lang="sk-SK" sz="2400" dirty="0"/>
          </a:p>
          <a:p>
            <a:pPr algn="l"/>
            <a:endParaRPr lang="sk-SK" sz="2400" dirty="0" smtClean="0"/>
          </a:p>
          <a:p>
            <a:pPr algn="l"/>
            <a:r>
              <a:rPr lang="ru-RU" sz="2400" dirty="0" smtClean="0"/>
              <a:t>Никола Шрайберова</a:t>
            </a:r>
            <a:r>
              <a:rPr lang="sk-SK" sz="2400" dirty="0" smtClean="0"/>
              <a:t> (428937)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0384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T3BeluTy0GY1LRyRUyXw_uUHwUP3xTj8MEiaDimserqO8bmgF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0"/>
          <a:stretch/>
        </p:blipFill>
        <p:spPr bwMode="auto">
          <a:xfrm>
            <a:off x="251520" y="196102"/>
            <a:ext cx="8695425" cy="643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Москве находится самая быстрая метро</a:t>
            </a:r>
            <a:r>
              <a:rPr lang="sk-SK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система в мире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20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9. Самый быстрый систем транспорта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pamiatkyamesta.pise.sk/obrazky/pamiatkyamesta.pise.sk/komsomolsk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76593"/>
            <a:ext cx="5185420" cy="3245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T3BeluTy0GY1LRyRUyXw_uUHwUP3xTj8MEiaDimserqO8bmgF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0"/>
          <a:stretch/>
        </p:blipFill>
        <p:spPr bwMode="auto">
          <a:xfrm>
            <a:off x="251520" y="196102"/>
            <a:ext cx="8695425" cy="643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Русские </a:t>
            </a:r>
            <a:r>
              <a:rPr lang="ru-RU" dirty="0" smtClean="0">
                <a:solidFill>
                  <a:schemeClr val="bg1"/>
                </a:solidFill>
              </a:rPr>
              <a:t>часто не </a:t>
            </a:r>
            <a:r>
              <a:rPr lang="ru-RU" dirty="0">
                <a:solidFill>
                  <a:schemeClr val="bg1"/>
                </a:solidFill>
              </a:rPr>
              <a:t>подают </a:t>
            </a:r>
            <a:r>
              <a:rPr lang="ru-RU" dirty="0" smtClean="0">
                <a:solidFill>
                  <a:schemeClr val="bg1"/>
                </a:solidFill>
              </a:rPr>
              <a:t>руки при встрече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истории рукопожатие </a:t>
            </a:r>
            <a:r>
              <a:rPr lang="ru-RU" dirty="0">
                <a:solidFill>
                  <a:schemeClr val="bg1"/>
                </a:solidFill>
              </a:rPr>
              <a:t>часто </a:t>
            </a:r>
            <a:r>
              <a:rPr lang="ru-RU" dirty="0" smtClean="0">
                <a:solidFill>
                  <a:schemeClr val="bg1"/>
                </a:solidFill>
              </a:rPr>
              <a:t>приводило </a:t>
            </a:r>
            <a:r>
              <a:rPr lang="ru-RU" dirty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</a:rPr>
              <a:t>конфликту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10.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Рукопожатие и поверье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webnoviny.sk/fotografia/121598/velka/doh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508165" cy="2991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0.gstatic.com/images?q=tbn:ANd9GcT3BeluTy0GY1LRyRUyXw_uUHwUP3xTj8MEiaDimserqO8bmgF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0"/>
          <a:stretch/>
        </p:blipFill>
        <p:spPr bwMode="auto">
          <a:xfrm>
            <a:off x="251520" y="196102"/>
            <a:ext cx="8695425" cy="643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Ссылка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http</a:t>
            </a:r>
            <a:r>
              <a:rPr lang="sk-SK" dirty="0">
                <a:solidFill>
                  <a:schemeClr val="bg1"/>
                </a:solidFill>
              </a:rPr>
              <a:t>://www.escapehere.com/deu/reiseziel/europa-reiseziel/10-interessante-fakten-zu-russland</a:t>
            </a:r>
            <a:br>
              <a:rPr lang="sk-SK" dirty="0">
                <a:solidFill>
                  <a:schemeClr val="bg1"/>
                </a:solidFill>
              </a:rPr>
            </a:b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T3BeluTy0GY1LRyRUyXw_uUHwUP3xTj8MEiaDimserqO8bmgF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0"/>
          <a:stretch/>
        </p:blipFill>
        <p:spPr bwMode="auto">
          <a:xfrm>
            <a:off x="251520" y="196102"/>
            <a:ext cx="8695425" cy="643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амая длинная железнодорожная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магистраль /9298,2 км/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2096"/>
            <a:ext cx="8229600" cy="1252728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1. </a:t>
            </a:r>
            <a:r>
              <a:rPr lang="ru-RU" dirty="0" smtClean="0">
                <a:solidFill>
                  <a:schemeClr val="tx1"/>
                </a:solidFill>
              </a:rPr>
              <a:t>Транссибирская магистраль</a:t>
            </a:r>
            <a:r>
              <a:rPr lang="ru-RU" dirty="0">
                <a:solidFill>
                  <a:schemeClr val="tx1"/>
                </a:solidFill>
              </a:rPr>
              <a:t> 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" name="AutoShape 6" descr="Grand Trans Siberian Express Westb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2296" name="Picture 8" descr="Grand Trans Siberian Express Westb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49" y="3697898"/>
            <a:ext cx="5019391" cy="2744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transsibirskamagistrala.cz/files/mapy/mapa_transsibir_rusko_mongolsko_ci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4" y="3717032"/>
            <a:ext cx="4244116" cy="2695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T3BeluTy0GY1LRyRUyXw_uUHwUP3xTj8MEiaDimserqO8bmgF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0"/>
          <a:stretch/>
        </p:blipFill>
        <p:spPr bwMode="auto">
          <a:xfrm>
            <a:off x="251520" y="196102"/>
            <a:ext cx="8695425" cy="643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</a:t>
            </a:r>
            <a:r>
              <a:rPr lang="ru-RU" dirty="0" smtClean="0">
                <a:solidFill>
                  <a:schemeClr val="bg1"/>
                </a:solidFill>
              </a:rPr>
              <a:t>аходится в Москве, 700 </a:t>
            </a:r>
            <a:r>
              <a:rPr lang="ru-RU" dirty="0">
                <a:solidFill>
                  <a:schemeClr val="bg1"/>
                </a:solidFill>
              </a:rPr>
              <a:t>посадочных мест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6641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2. </a:t>
            </a:r>
            <a:r>
              <a:rPr lang="ru-RU" dirty="0" smtClean="0">
                <a:solidFill>
                  <a:schemeClr val="tx1"/>
                </a:solidFill>
              </a:rPr>
              <a:t>Самый большой МакДоналдс в мире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gdb.rferl.org/CA591D40-4ACE-473F-8D55-05FF14BB3FB9_mw505_mh331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78837"/>
            <a:ext cx="5184576" cy="3418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T3BeluTy0GY1LRyRUyXw_uUHwUP3xTj8MEiaDimserqO8bmgF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0"/>
          <a:stretch/>
        </p:blipFill>
        <p:spPr bwMode="auto">
          <a:xfrm>
            <a:off x="251520" y="199666"/>
            <a:ext cx="8695425" cy="643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России жунщин на 10 миллионов больше чем мужчин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2096"/>
            <a:ext cx="8229600" cy="1252728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3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Мужчины и жунщины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i1.wp.com/www.thelovelyplanet.net/wp-content/uploads/2014/10/by-archer10-Denn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6478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T3BeluTy0GY1LRyRUyXw_uUHwUP3xTj8MEiaDimserqO8bmgF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0"/>
          <a:stretch/>
        </p:blipFill>
        <p:spPr bwMode="auto">
          <a:xfrm>
            <a:off x="251520" y="196102"/>
            <a:ext cx="8695425" cy="643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4. </a:t>
            </a:r>
            <a:r>
              <a:rPr lang="ru-RU" dirty="0" smtClean="0">
                <a:solidFill>
                  <a:schemeClr val="tx1"/>
                </a:solidFill>
              </a:rPr>
              <a:t>Обручальное кольцо </a:t>
            </a:r>
            <a:r>
              <a:rPr lang="ru-RU" dirty="0">
                <a:solidFill>
                  <a:schemeClr val="tx1"/>
                </a:solidFill>
              </a:rPr>
              <a:t>на правой руке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098" name="Picture 2" descr="Wedding R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18" y="1988840"/>
            <a:ext cx="7417306" cy="4341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0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T3BeluTy0GY1LRyRUyXw_uUHwUP3xTj8MEiaDimserqO8bmgF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0"/>
          <a:stretch/>
        </p:blipFill>
        <p:spPr bwMode="auto">
          <a:xfrm>
            <a:off x="251520" y="196102"/>
            <a:ext cx="8695425" cy="643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чётное количество цветов принято приносить лишь на похороны </a:t>
            </a:r>
            <a:r>
              <a:rPr lang="ru-RU" dirty="0" smtClean="0">
                <a:solidFill>
                  <a:schemeClr val="bg1"/>
                </a:solidFill>
              </a:rPr>
              <a:t>умершим</a:t>
            </a:r>
            <a:endParaRPr lang="sk-SK" dirty="0" smtClean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2096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Не приятно дарить чётное количество цветов</a:t>
            </a:r>
            <a:endParaRPr lang="sk-SK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http://www.flowers-magzine.com/wp-content/uploads/2011/05/2-Ros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62"/>
          <a:stretch/>
        </p:blipFill>
        <p:spPr bwMode="auto">
          <a:xfrm>
            <a:off x="3347864" y="3648406"/>
            <a:ext cx="5462165" cy="2876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T3BeluTy0GY1LRyRUyXw_uUHwUP3xTj8MEiaDimserqO8bmgF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0"/>
          <a:stretch/>
        </p:blipFill>
        <p:spPr bwMode="auto">
          <a:xfrm>
            <a:off x="273759" y="196101"/>
            <a:ext cx="8695425" cy="643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17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075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400</a:t>
            </a:r>
            <a:r>
              <a:rPr lang="sk-SK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км²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2096"/>
            <a:ext cx="8229600" cy="1252728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6. </a:t>
            </a:r>
            <a:r>
              <a:rPr lang="ru-RU" dirty="0" smtClean="0">
                <a:solidFill>
                  <a:schemeClr val="tx1"/>
                </a:solidFill>
              </a:rPr>
              <a:t>Самая большая территория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11111"/>
            <a:ext cx="5832648" cy="3414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2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T3BeluTy0GY1LRyRUyXw_uUHwUP3xTj8MEiaDimserqO8bmgF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0"/>
          <a:stretch/>
        </p:blipFill>
        <p:spPr bwMode="auto">
          <a:xfrm>
            <a:off x="251520" y="196102"/>
            <a:ext cx="8695425" cy="643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Москве живёт 74 миллиардеров </a:t>
            </a:r>
            <a:r>
              <a:rPr lang="sk-SK" dirty="0" smtClean="0">
                <a:solidFill>
                  <a:schemeClr val="bg1"/>
                </a:solidFill>
              </a:rPr>
              <a:t>—</a:t>
            </a:r>
            <a:r>
              <a:rPr lang="ru-RU" dirty="0" smtClean="0">
                <a:solidFill>
                  <a:schemeClr val="bg1"/>
                </a:solidFill>
              </a:rPr>
              <a:t> больше, чем в Нью-Йорке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7. Страна миллиардеров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glavny.tv/sites/default/files/mainphotos/5851/administraciya-tveri-gotova-vlezt-v-kreditnuyu-kabalu-67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2"/>
          <a:stretch/>
        </p:blipFill>
        <p:spPr bwMode="auto">
          <a:xfrm>
            <a:off x="3275856" y="3322790"/>
            <a:ext cx="5544616" cy="3142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T3BeluTy0GY1LRyRUyXw_uUHwUP3xTj8MEiaDimserqO8bmgF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0"/>
          <a:stretch/>
        </p:blipFill>
        <p:spPr bwMode="auto">
          <a:xfrm>
            <a:off x="251520" y="196102"/>
            <a:ext cx="8695425" cy="643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Нефть является главной статьёй </a:t>
            </a:r>
            <a:r>
              <a:rPr lang="ru-RU" dirty="0" smtClean="0">
                <a:solidFill>
                  <a:schemeClr val="bg1"/>
                </a:solidFill>
              </a:rPr>
              <a:t>российского экспорта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20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8. </a:t>
            </a:r>
            <a:r>
              <a:rPr lang="ru-RU" dirty="0" smtClean="0">
                <a:solidFill>
                  <a:schemeClr val="tx1"/>
                </a:solidFill>
              </a:rPr>
              <a:t>Второй большой продуцент нефти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074" name="Picture 2" descr="Oil Pro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44651"/>
            <a:ext cx="5544616" cy="3245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ar vlnenia">
  <a:themeElements>
    <a:clrScheme name="Tvar vlneni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123</TotalTime>
  <Words>142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Candara</vt:lpstr>
      <vt:lpstr>Symbol</vt:lpstr>
      <vt:lpstr>Tvar vlnenia</vt:lpstr>
      <vt:lpstr>10 интересных фактов о России</vt:lpstr>
      <vt:lpstr>1. Транссибирская магистраль </vt:lpstr>
      <vt:lpstr>2. Самый большой МакДоналдс в мире</vt:lpstr>
      <vt:lpstr>3. Мужчины и жунщины</vt:lpstr>
      <vt:lpstr>4. Обручальное кольцо на правой руке</vt:lpstr>
      <vt:lpstr>5. Не приятно дарить чётное количество цветов</vt:lpstr>
      <vt:lpstr>6. Самая большая территория</vt:lpstr>
      <vt:lpstr>7. Страна миллиардеров</vt:lpstr>
      <vt:lpstr>8. Второй большой продуцент нефти</vt:lpstr>
      <vt:lpstr>9. Самый быстрый систем транспорта</vt:lpstr>
      <vt:lpstr>10. Рукопожатие и поверье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интересных фактов о России</dc:title>
  <dc:creator>Užívateľ</dc:creator>
  <cp:lastModifiedBy>RePack by Diakov</cp:lastModifiedBy>
  <cp:revision>15</cp:revision>
  <dcterms:created xsi:type="dcterms:W3CDTF">2015-12-01T08:44:04Z</dcterms:created>
  <dcterms:modified xsi:type="dcterms:W3CDTF">2015-12-02T07:21:37Z</dcterms:modified>
</cp:coreProperties>
</file>