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9511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49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145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44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66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87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40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66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16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25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961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sk"/>
              <a:t>‹#›</a:t>
            </a:fld>
            <a:endParaRPr lang="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sk" sz="1000">
                <a:solidFill>
                  <a:schemeClr val="dk2"/>
                </a:solidFill>
              </a:rPr>
              <a:t>‹#›</a:t>
            </a:fld>
            <a:endParaRPr lang="sk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1904150" y="-116150"/>
            <a:ext cx="7973100" cy="1775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sk" sz="4800"/>
              <a:t>1</a:t>
            </a:r>
            <a:r>
              <a:rPr lang="sk" sz="4400"/>
              <a:t>0 интересных фактов </a:t>
            </a:r>
          </a:p>
          <a:p>
            <a:pPr>
              <a:spcBef>
                <a:spcPts val="0"/>
              </a:spcBef>
              <a:buNone/>
            </a:pPr>
            <a:r>
              <a:rPr lang="sk" sz="4400"/>
              <a:t>о России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592125" y="255450"/>
            <a:ext cx="6196799" cy="81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sk" sz="1800" b="1">
                <a:solidFill>
                  <a:srgbClr val="000000"/>
                </a:solidFill>
              </a:rPr>
              <a:t>Kristína </a:t>
            </a:r>
          </a:p>
          <a:p>
            <a:pPr algn="l" rtl="0">
              <a:spcBef>
                <a:spcPts val="0"/>
              </a:spcBef>
              <a:buNone/>
            </a:pPr>
            <a:r>
              <a:rPr lang="sk" sz="1800" b="1">
                <a:solidFill>
                  <a:srgbClr val="000000"/>
                </a:solidFill>
              </a:rPr>
              <a:t>Nálešníková</a:t>
            </a:r>
          </a:p>
          <a:p>
            <a:pPr algn="l">
              <a:spcBef>
                <a:spcPts val="0"/>
              </a:spcBef>
              <a:buNone/>
            </a:pPr>
            <a:r>
              <a:rPr lang="sk" sz="1800" b="1">
                <a:solidFill>
                  <a:srgbClr val="000000"/>
                </a:solidFill>
              </a:rPr>
              <a:t>415461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6250" y="142350"/>
            <a:ext cx="9057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sk"/>
              <a:t>9. Мелодия известной игры Тетрис является русской народной песню 19-ого века.</a:t>
            </a:r>
            <a:br>
              <a:rPr lang="sk"/>
            </a:br>
            <a:r>
              <a:rPr lang="sk"/>
              <a:t>					</a:t>
            </a:r>
            <a:r>
              <a:rPr lang="sk" sz="1100"/>
              <a:t>https://www.youtube.com/watch?time_continue=204&amp;v=Lkxixp8O1gk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00" y="1253950"/>
            <a:ext cx="8407799" cy="38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30425" y="2932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sk">
                <a:solidFill>
                  <a:srgbClr val="FFFFFF"/>
                </a:solidFill>
              </a:rPr>
              <a:t>10. Число убийств в России два раза более чем в Америке.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225" y="1017725"/>
            <a:ext cx="4989550" cy="374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-1267350" y="2468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sk">
                <a:solidFill>
                  <a:srgbClr val="FFFFFF"/>
                </a:solidFill>
              </a:rPr>
              <a:t>Протяжённость России более чем Плутона</a:t>
            </a:r>
          </a:p>
          <a:p>
            <a:pPr algn="ctr" rtl="0">
              <a:spcBef>
                <a:spcPts val="0"/>
              </a:spcBef>
              <a:buNone/>
            </a:pPr>
            <a:r>
              <a:rPr lang="sk">
                <a:solidFill>
                  <a:srgbClr val="FFFFFF"/>
                </a:solidFill>
              </a:rPr>
              <a:t>Россия - 17 мил. км2</a:t>
            </a:r>
          </a:p>
          <a:p>
            <a:pPr algn="ctr" rtl="0">
              <a:spcBef>
                <a:spcPts val="0"/>
              </a:spcBef>
              <a:buNone/>
            </a:pPr>
            <a:r>
              <a:rPr lang="sk">
                <a:solidFill>
                  <a:srgbClr val="FFFFFF"/>
                </a:solidFill>
              </a:rPr>
              <a:t>Плутон - 16,6  мил. км2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025" y="1187525"/>
            <a:ext cx="3805049" cy="38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275700" y="174150"/>
            <a:ext cx="6408900" cy="10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>
                <a:solidFill>
                  <a:srgbClr val="000000"/>
                </a:solidFill>
              </a:rPr>
              <a:t>2. 77 процентов территории России занимает Сибирь.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-47400" y="0"/>
            <a:ext cx="9238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sk">
                <a:solidFill>
                  <a:srgbClr val="000000"/>
                </a:solidFill>
              </a:rPr>
              <a:t>3. В 1908 году приехали русские спортсмены на Олимпийские игры 12 дней позже, </a:t>
            </a:r>
          </a:p>
          <a:p>
            <a:pPr algn="ctr">
              <a:spcBef>
                <a:spcPts val="0"/>
              </a:spcBef>
              <a:buNone/>
            </a:pPr>
            <a:r>
              <a:rPr lang="sk">
                <a:solidFill>
                  <a:srgbClr val="000000"/>
                </a:solidFill>
                <a:highlight>
                  <a:srgbClr val="FF0000"/>
                </a:highlight>
              </a:rPr>
              <a:t>потому что в России в то время ещё не использовалаья григорианская календарь.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76050" y="1423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>
                <a:solidFill>
                  <a:srgbClr val="FFFF00"/>
                </a:solidFill>
              </a:rPr>
              <a:t>4. Пиво в России не считали алкогольным напитком до 2013-ого году.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925" y="937675"/>
            <a:ext cx="60960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408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 sz="2200">
                <a:solidFill>
                  <a:srgbClr val="FFFFFF"/>
                </a:solidFill>
              </a:rPr>
              <a:t>5. В озере Байкал содержится </a:t>
            </a:r>
            <a:br>
              <a:rPr lang="sk" sz="2200">
                <a:solidFill>
                  <a:srgbClr val="FFFFFF"/>
                </a:solidFill>
              </a:rPr>
            </a:br>
            <a:r>
              <a:rPr lang="sk" sz="2200">
                <a:solidFill>
                  <a:srgbClr val="FFFFFF"/>
                </a:solidFill>
              </a:rPr>
              <a:t>одна пятая сладкой воды в мире.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sk">
                <a:solidFill>
                  <a:srgbClr val="FFFFFF"/>
                </a:solidFill>
              </a:rPr>
              <a:t>6. В 2003 году русские юристы грозили компании Варнэр Брос. жалобой на фипьмы Гарри Поттер. </a:t>
            </a:r>
          </a:p>
          <a:p>
            <a:pPr>
              <a:spcBef>
                <a:spcPts val="0"/>
              </a:spcBef>
              <a:buNone/>
            </a:pPr>
            <a:r>
              <a:rPr lang="sk">
                <a:solidFill>
                  <a:srgbClr val="FFFFFF"/>
                </a:solidFill>
              </a:rPr>
              <a:t>Причина: бесенок Доббы подходит президенту Путину.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500" y="2052983"/>
            <a:ext cx="4061024" cy="268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53650" y="5835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>
                <a:solidFill>
                  <a:srgbClr val="FFFFFF"/>
                </a:solidFill>
              </a:rPr>
              <a:t>7. Рамка для Статуи Свободы </a:t>
            </a:r>
            <a:br>
              <a:rPr lang="sk">
                <a:solidFill>
                  <a:srgbClr val="FFFFFF"/>
                </a:solidFill>
              </a:rPr>
            </a:br>
            <a:r>
              <a:rPr lang="sk">
                <a:solidFill>
                  <a:srgbClr val="FFFFFF"/>
                </a:solidFill>
              </a:rPr>
              <a:t>была построена в Екатеринбурге.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451" y="583550"/>
            <a:ext cx="2800899" cy="42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07225" y="1888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"/>
              <a:t>8. Русские женщины могли выбирать скорее (1917 год) </a:t>
            </a:r>
            <a:br>
              <a:rPr lang="sk"/>
            </a:br>
            <a:r>
              <a:rPr lang="sk"/>
              <a:t>чем американские (1920 год). 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450" y="679299"/>
            <a:ext cx="5068851" cy="436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Экран (16:9)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simple-light-2</vt:lpstr>
      <vt:lpstr>10 интересных фактов  о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интересных фактов  о России</dc:title>
  <dc:creator>Olga</dc:creator>
  <cp:lastModifiedBy>RePack by Diakov</cp:lastModifiedBy>
  <cp:revision>1</cp:revision>
  <dcterms:modified xsi:type="dcterms:W3CDTF">2015-12-03T19:32:30Z</dcterms:modified>
</cp:coreProperties>
</file>