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3. 12. 2015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3. 12. 2015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3. 12. 2015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3. 12. 2015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EC1D4A-A796-47C3-A63E-CE236FB377E2}" type="datetimeFigureOut">
              <a:rPr lang="cs-CZ" smtClean="0"/>
              <a:t>3. 12. 2015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10 фактов о России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Gabriela Matyášová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72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9. Сим-карта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когда человек в России, ему надо иметь российскую сим-карту</a:t>
            </a:r>
          </a:p>
          <a:p>
            <a:r>
              <a:rPr lang="ru-RU" dirty="0" smtClean="0"/>
              <a:t>для некоторые зоны в России человек должен иметь другие сим-карты</a:t>
            </a:r>
            <a:endParaRPr lang="cs-CZ" dirty="0"/>
          </a:p>
        </p:txBody>
      </p:sp>
      <p:pic>
        <p:nvPicPr>
          <p:cNvPr id="5122" name="Picture 2" descr="C:\Users\Uživatel\Desktop\142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429000"/>
            <a:ext cx="3429000" cy="2578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80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10. Волга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самая длинная река в России, которая вливается в Каспийское море</a:t>
            </a:r>
          </a:p>
          <a:p>
            <a:r>
              <a:rPr lang="ru-RU" dirty="0" smtClean="0"/>
              <a:t>она очень замечательная и иногда выглядит как море</a:t>
            </a:r>
            <a:endParaRPr lang="cs-CZ" dirty="0"/>
          </a:p>
        </p:txBody>
      </p:sp>
      <p:pic>
        <p:nvPicPr>
          <p:cNvPr id="4098" name="Picture 2" descr="C:\Users\Uživatel\Desktop\Fotky\Rusko 2015\IMG_194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12976"/>
            <a:ext cx="4068962" cy="290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57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ru-RU" dirty="0" smtClean="0"/>
              <a:t>Маршрутка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это </a:t>
            </a:r>
            <a:r>
              <a:rPr lang="ru-RU" dirty="0" smtClean="0"/>
              <a:t>особый </a:t>
            </a:r>
            <a:r>
              <a:rPr lang="ru-RU" dirty="0"/>
              <a:t>вид </a:t>
            </a:r>
            <a:r>
              <a:rPr lang="ru-RU" dirty="0" smtClean="0"/>
              <a:t>транспорта, который в России очень популярен</a:t>
            </a:r>
          </a:p>
          <a:p>
            <a:r>
              <a:rPr lang="ru-RU" dirty="0"/>
              <a:t>м</a:t>
            </a:r>
            <a:r>
              <a:rPr lang="ru-RU" dirty="0" smtClean="0"/>
              <a:t>аршрутка меньше чем автобус; в нее нет кондуктора и пассажирам надо купить билет у водителя</a:t>
            </a:r>
            <a:endParaRPr lang="cs-CZ" dirty="0"/>
          </a:p>
        </p:txBody>
      </p:sp>
      <p:pic>
        <p:nvPicPr>
          <p:cNvPr id="1026" name="Picture 2" descr="C:\Users\Uživatel\Desktop\Monument_to_Minin_and_Pozharsky_2._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212976"/>
            <a:ext cx="4516832" cy="3384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96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Туалеты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 сегодня можно в России встретить туалет без стульчака, но в ресторанах обычно туалеты как в Чехии</a:t>
            </a:r>
            <a:endParaRPr lang="cs-CZ" dirty="0"/>
          </a:p>
        </p:txBody>
      </p:sp>
      <p:pic>
        <p:nvPicPr>
          <p:cNvPr id="2050" name="Picture 2" descr="C:\Users\Uživatel\Desktop\Fotky\Rusko 2015\IMG_231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636912"/>
            <a:ext cx="3028694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438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Кремль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главная часть города; центр города</a:t>
            </a:r>
          </a:p>
          <a:p>
            <a:r>
              <a:rPr lang="ru-RU" dirty="0" smtClean="0"/>
              <a:t>не только в Москве (как некоторые люди думают), но и в других городах России</a:t>
            </a:r>
          </a:p>
          <a:p>
            <a:r>
              <a:rPr lang="ru-RU" dirty="0"/>
              <a:t>н</a:t>
            </a:r>
            <a:r>
              <a:rPr lang="ru-RU" dirty="0" smtClean="0"/>
              <a:t>апример в городах как Нижний Новгород, Суздаль, Казань, Ростов, Углич, Смоленск, Великий Новгород и т. д.</a:t>
            </a:r>
            <a:endParaRPr lang="cs-CZ" dirty="0"/>
          </a:p>
        </p:txBody>
      </p:sp>
      <p:pic>
        <p:nvPicPr>
          <p:cNvPr id="10242" name="Picture 2" descr="C:\Users\Uživatel\Desktop\200px-Moscow_Kremlin_from_Kamenny_brid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89040"/>
            <a:ext cx="3617505" cy="2713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82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 Иностранные названия в азбуке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по-моему всех иностранцев удивлают эти названия, потому что они шутливые и всегда им можно смеяться</a:t>
            </a:r>
            <a:endParaRPr lang="cs-CZ" dirty="0"/>
          </a:p>
        </p:txBody>
      </p:sp>
      <p:pic>
        <p:nvPicPr>
          <p:cNvPr id="9218" name="Picture 2" descr="C:\Users\Uživatel\Desktop\Франшиза-McDonalds-Franshiza-McDonal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924944"/>
            <a:ext cx="4405907" cy="344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13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5. Столовые приборы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обычно в русских столовых пластиковые приборы или и пластиковые тарелки</a:t>
            </a:r>
          </a:p>
          <a:p>
            <a:r>
              <a:rPr lang="ru-RU" dirty="0" smtClean="0"/>
              <a:t>иногда может быть все нормальное как у нас, но только нож есть пластиковый</a:t>
            </a:r>
            <a:endParaRPr lang="cs-CZ" dirty="0"/>
          </a:p>
        </p:txBody>
      </p:sp>
      <p:pic>
        <p:nvPicPr>
          <p:cNvPr id="3074" name="Picture 2" descr="C:\Users\Uživatel\Desktop\Fotky\Rusko 2015\14432118302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213100"/>
            <a:ext cx="324036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00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6. Блины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самое известное и вкусное блюдо в России</a:t>
            </a:r>
          </a:p>
          <a:p>
            <a:r>
              <a:rPr lang="ru-RU" dirty="0" smtClean="0"/>
              <a:t>их едят на сладкий способ или соленый</a:t>
            </a:r>
          </a:p>
          <a:p>
            <a:r>
              <a:rPr lang="ru-RU" dirty="0" smtClean="0"/>
              <a:t>в Росси существуют рестораны, которые называются блинные  </a:t>
            </a:r>
            <a:endParaRPr lang="cs-CZ" dirty="0"/>
          </a:p>
        </p:txBody>
      </p:sp>
      <p:pic>
        <p:nvPicPr>
          <p:cNvPr id="8194" name="Picture 2" descr="C:\Users\Uživatel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429000"/>
            <a:ext cx="3675112" cy="2362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93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7. Воробьевы горы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28800"/>
            <a:ext cx="8229600" cy="4525963"/>
          </a:xfrm>
        </p:spPr>
        <p:txBody>
          <a:bodyPr/>
          <a:lstStyle/>
          <a:p>
            <a:r>
              <a:rPr lang="ru-RU" dirty="0" smtClean="0"/>
              <a:t>это очень красивое место в Москве, где находится парк и видовая площадка на город</a:t>
            </a:r>
            <a:endParaRPr lang="cs-CZ" dirty="0"/>
          </a:p>
        </p:txBody>
      </p:sp>
      <p:pic>
        <p:nvPicPr>
          <p:cNvPr id="7170" name="Picture 2" descr="C:\Users\Uživatel\Desktop\Fotky\Rusko 2015\IMG_252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92896"/>
            <a:ext cx="7560840" cy="4259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61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8. Такси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России дешевые и быстрые такси для русских</a:t>
            </a:r>
          </a:p>
          <a:p>
            <a:r>
              <a:rPr lang="ru-RU" dirty="0" smtClean="0"/>
              <a:t>когда иностранец хочет ехать на такси, ему надо быть осторожным; лучше забранировать такси через апликацию</a:t>
            </a:r>
            <a:endParaRPr lang="cs-CZ" dirty="0"/>
          </a:p>
        </p:txBody>
      </p:sp>
      <p:pic>
        <p:nvPicPr>
          <p:cNvPr id="6146" name="Picture 2" descr="C:\Users\Uživatel\Desktop\russkoe-taksi-selyatin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645024"/>
            <a:ext cx="514350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02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76</TotalTime>
  <Words>275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Courier New</vt:lpstr>
      <vt:lpstr>Palatino Linotype</vt:lpstr>
      <vt:lpstr>Exekutivní</vt:lpstr>
      <vt:lpstr>10 фактов о России</vt:lpstr>
      <vt:lpstr>1. Маршрутка</vt:lpstr>
      <vt:lpstr>2. Туалеты</vt:lpstr>
      <vt:lpstr>3. Кремль</vt:lpstr>
      <vt:lpstr>4. Иностранные названия в азбуке</vt:lpstr>
      <vt:lpstr>5. Столовые приборы</vt:lpstr>
      <vt:lpstr>6. Блины</vt:lpstr>
      <vt:lpstr>7. Воробьевы горы</vt:lpstr>
      <vt:lpstr>8. Такси</vt:lpstr>
      <vt:lpstr>9. Сим-карта</vt:lpstr>
      <vt:lpstr>10. Волга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фактов о России</dc:title>
  <dc:creator>Uživatel</dc:creator>
  <cp:lastModifiedBy>RePack by Diakov</cp:lastModifiedBy>
  <cp:revision>10</cp:revision>
  <dcterms:created xsi:type="dcterms:W3CDTF">2015-11-30T21:43:18Z</dcterms:created>
  <dcterms:modified xsi:type="dcterms:W3CDTF">2015-12-03T19:33:03Z</dcterms:modified>
</cp:coreProperties>
</file>