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5" r:id="rId9"/>
    <p:sldId id="263" r:id="rId10"/>
    <p:sldId id="264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C2EA66-3D36-4FD2-852F-638C2965B1E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EDB044-2016-4A1B-BD3E-EC1BDBC86AB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72400" cy="3528392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>12</a:t>
            </a:r>
            <a:r>
              <a:rPr lang="ru-RU" dirty="0" smtClean="0"/>
              <a:t>  интересных </a:t>
            </a:r>
            <a:br>
              <a:rPr lang="ru-RU" dirty="0" smtClean="0"/>
            </a:br>
            <a:r>
              <a:rPr lang="cs-CZ" dirty="0" smtClean="0"/>
              <a:t>			</a:t>
            </a:r>
            <a:r>
              <a:rPr lang="ru-RU" dirty="0"/>
              <a:t> </a:t>
            </a:r>
            <a:r>
              <a:rPr lang="ru-RU" dirty="0" smtClean="0"/>
              <a:t>  фактов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cs-CZ" dirty="0" smtClean="0"/>
              <a:t>				</a:t>
            </a:r>
            <a:r>
              <a:rPr lang="ru-RU" dirty="0" smtClean="0"/>
              <a:t>   о России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6400800" cy="175260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Veronika Marečková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856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Праздники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77143"/>
            <a:ext cx="6400800" cy="340804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Русские любят праздновать, они используют любую возможность, чтобы придумать новый повод для празднования и угостить своих коллег - будь то день рождения или свадьба, или продвижение по карьерной лестнице.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Торты</a:t>
            </a:r>
            <a:r>
              <a:rPr lang="ru-RU" sz="2000" dirty="0"/>
              <a:t>, конфеты, бутерброды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всегда </a:t>
            </a:r>
            <a:r>
              <a:rPr lang="ru-RU" sz="2000" dirty="0"/>
              <a:t>в почете!</a:t>
            </a:r>
            <a:endParaRPr lang="cs-CZ" sz="2000" dirty="0"/>
          </a:p>
        </p:txBody>
      </p:sp>
      <p:pic>
        <p:nvPicPr>
          <p:cNvPr id="8194" name="Picture 2" descr="http://xn--80ap6aic.xn--p1ai/assets/images/items/%D1%84%D1%84%D1%84%D1%84-(2)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44" y="3435018"/>
            <a:ext cx="2985848" cy="2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5596" y="9430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Разговоры о жизни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Особая привычка русских - засидеться допоздна на кухне за так называемыми разговорами «о жизни».</a:t>
            </a:r>
            <a:endParaRPr lang="cs-CZ" sz="2000" dirty="0"/>
          </a:p>
        </p:txBody>
      </p:sp>
      <p:pic>
        <p:nvPicPr>
          <p:cNvPr id="9218" name="Picture 2" descr="http://koterie.ru/wp-content/uploads/2013/12/romanticheskij-vecher-dlya-lyubimog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38599"/>
            <a:ext cx="3965625" cy="28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Широкая русская душа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31236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Гостеприимство играет важную роль в русском менталитете и национальном характере, поэтому став другом русского человека у вас появится возможность оценить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уникальную </a:t>
            </a:r>
            <a:r>
              <a:rPr lang="ru-RU" sz="2000" dirty="0"/>
              <a:t>особенность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так </a:t>
            </a:r>
            <a:r>
              <a:rPr lang="ru-RU" sz="2000" dirty="0"/>
              <a:t>называемой «широкой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русской </a:t>
            </a:r>
            <a:r>
              <a:rPr lang="ru-RU" sz="2000" dirty="0"/>
              <a:t>души».</a:t>
            </a:r>
            <a:endParaRPr lang="cs-CZ" sz="2000" dirty="0"/>
          </a:p>
        </p:txBody>
      </p:sp>
      <p:pic>
        <p:nvPicPr>
          <p:cNvPr id="10242" name="Picture 2" descr="http://www.lakebaikal.biz/attachments/Image/t-1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68960"/>
            <a:ext cx="3312369" cy="25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430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Мужчины и женщины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В России на 1000 мужчин приходится 1147 женщин. Преобладание численности женщин </a:t>
            </a:r>
            <a:r>
              <a:rPr lang="ru-RU" sz="2000" dirty="0" smtClean="0"/>
              <a:t>над численностью мужчин</a:t>
            </a:r>
            <a:r>
              <a:rPr lang="ru-RU" sz="2000" dirty="0"/>
              <a:t> </a:t>
            </a:r>
            <a:r>
              <a:rPr lang="ru-RU" sz="2000" dirty="0" smtClean="0"/>
              <a:t>отмечается </a:t>
            </a:r>
            <a:r>
              <a:rPr lang="ru-RU" sz="2000" dirty="0"/>
              <a:t>начиная </a:t>
            </a:r>
            <a:r>
              <a:rPr lang="ru-RU" sz="2000" dirty="0" smtClean="0"/>
              <a:t>                 с </a:t>
            </a:r>
            <a:r>
              <a:rPr lang="ru-RU" sz="2000" dirty="0"/>
              <a:t>33-летнего возраста.</a:t>
            </a:r>
            <a:endParaRPr lang="cs-CZ" sz="2000" dirty="0"/>
          </a:p>
        </p:txBody>
      </p:sp>
      <p:pic>
        <p:nvPicPr>
          <p:cNvPr id="11266" name="Picture 2" descr="http://lena-levterova.ru/wp-content/uploads/2011/10/gender-symb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520280" cy="2063605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430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Хибины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28800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Хибинские горы - самые высокие горы, расположенные за полярным кругом России.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532341" cy="30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685800"/>
          </a:xfrm>
        </p:spPr>
        <p:txBody>
          <a:bodyPr/>
          <a:lstStyle/>
          <a:p>
            <a:r>
              <a:rPr lang="ru-RU" sz="2800" dirty="0" smtClean="0"/>
              <a:t>Домбай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556792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Знаменитый российский горнолыжный курорт Домбай известен своими горными маршрутами протяженностью около 20 км.</a:t>
            </a:r>
            <a:endParaRPr lang="cs-CZ" sz="2000" dirty="0"/>
          </a:p>
        </p:txBody>
      </p:sp>
      <p:pic>
        <p:nvPicPr>
          <p:cNvPr id="1026" name="Picture 2" descr="http://fotki.ykt.ru/albums/userpics/17450/spu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44835"/>
            <a:ext cx="4010944" cy="26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Горячий источник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В России находится единственный горячий источник, богатый полезными свойствами минеральных вод в Ессентуках и известный своими гидросульфидными ваннами.</a:t>
            </a:r>
            <a:endParaRPr lang="cs-CZ" sz="2000" dirty="0"/>
          </a:p>
        </p:txBody>
      </p:sp>
      <p:pic>
        <p:nvPicPr>
          <p:cNvPr id="2050" name="Picture 2" descr="http://www.kmvline.ru/essentuki/foto/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3701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80aqeiceeefo7aj6l.xn--p1ai/image/cache/data/min_voda/essen4_0.5-520x5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4996"/>
            <a:ext cx="2024409" cy="20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430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/>
              <a:t>Ф</a:t>
            </a:r>
            <a:r>
              <a:rPr lang="ru-RU" sz="2800" dirty="0" smtClean="0"/>
              <a:t>онтаны и каскады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Более 40 фонтанов и 5 каскадов открыты для посетителей Петергофа, который находится в окрестностях Санкт-Петербурга.</a:t>
            </a:r>
            <a:endParaRPr lang="cs-CZ" sz="2000" dirty="0"/>
          </a:p>
        </p:txBody>
      </p:sp>
      <p:pic>
        <p:nvPicPr>
          <p:cNvPr id="3074" name="Picture 2" descr="http://images.guidetrip.com/images/uploads/experiences/18645/The_Peterhof_Palace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3661"/>
            <a:ext cx="4479619" cy="24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Фонтат с питьевой водой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Единственный в Москве фонтан с питьевой водой - «Александр и Натали» - находится на улице Арбат.</a:t>
            </a:r>
            <a:endParaRPr lang="cs-CZ" sz="2000" dirty="0"/>
          </a:p>
        </p:txBody>
      </p:sp>
      <p:pic>
        <p:nvPicPr>
          <p:cNvPr id="4098" name="Picture 2" descr="http://tn.new.fishki.net/26/upload/post/201406/13/1277237/b353b50706afcb26aa9be74edfc70d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78869"/>
            <a:ext cx="4483770" cy="30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Дорогой и богатый город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Москва - один из самых дорогих и богатых городов Мира. При этом уровень московских зарплат отличается </a:t>
            </a:r>
            <a:r>
              <a:rPr lang="ru-RU" sz="2000" dirty="0" smtClean="0"/>
              <a:t>от</a:t>
            </a:r>
            <a:r>
              <a:rPr lang="ru-RU" sz="2000" dirty="0"/>
              <a:t> </a:t>
            </a:r>
            <a:r>
              <a:rPr lang="ru-RU" sz="2000" dirty="0" smtClean="0"/>
              <a:t>обычной </a:t>
            </a:r>
            <a:r>
              <a:rPr lang="ru-RU" sz="2000" dirty="0"/>
              <a:t>провинции в 3 раза.</a:t>
            </a:r>
            <a:endParaRPr lang="cs-CZ" sz="2000" dirty="0"/>
          </a:p>
        </p:txBody>
      </p:sp>
      <p:pic>
        <p:nvPicPr>
          <p:cNvPr id="5122" name="Picture 2" descr="http://cdn13.img22.ria.ru/images/131008/38/1310083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72982"/>
            <a:ext cx="3960440" cy="22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Часовые поясы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5135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Из-за большой протяженности с Запада на Восток в стране 10 часовых поясов.</a:t>
            </a:r>
            <a:endParaRPr lang="cs-CZ" sz="2000" dirty="0"/>
          </a:p>
        </p:txBody>
      </p:sp>
      <p:pic>
        <p:nvPicPr>
          <p:cNvPr id="6146" name="Picture 2" descr="https://2ch.hk/abu/src/34577/1414348347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14892"/>
            <a:ext cx="4966886" cy="30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Грамотность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Уровень грамотности в России составляет 99%. В стране около 3 млн. студентов и 567 </a:t>
            </a:r>
            <a:r>
              <a:rPr lang="ru-RU" sz="2000" dirty="0" smtClean="0"/>
              <a:t>вузов.</a:t>
            </a:r>
            <a:r>
              <a:rPr lang="ru-RU" sz="2000" dirty="0"/>
              <a:t> </a:t>
            </a:r>
            <a:endParaRPr lang="cs-CZ" sz="2000" dirty="0"/>
          </a:p>
        </p:txBody>
      </p:sp>
      <p:pic>
        <p:nvPicPr>
          <p:cNvPr id="7170" name="Picture 2" descr="http://knopki-bablo.net/wp-content/uploads/2015/08/finansovaya_gramotnost_s_det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816424" cy="25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</TotalTime>
  <Words>279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Garamond</vt:lpstr>
      <vt:lpstr>Wingdings</vt:lpstr>
      <vt:lpstr>Svět módy</vt:lpstr>
      <vt:lpstr>12  интересных        фактов          о России</vt:lpstr>
      <vt:lpstr>Хибины</vt:lpstr>
      <vt:lpstr>Домбай</vt:lpstr>
      <vt:lpstr>Горячий источник</vt:lpstr>
      <vt:lpstr>Фонтаны и каскады</vt:lpstr>
      <vt:lpstr>Фонтат с питьевой водой</vt:lpstr>
      <vt:lpstr>Дорогой и богатый город</vt:lpstr>
      <vt:lpstr>Часовые поясы</vt:lpstr>
      <vt:lpstr>Грамотность</vt:lpstr>
      <vt:lpstr>Праздники</vt:lpstr>
      <vt:lpstr>Разговоры о жизни</vt:lpstr>
      <vt:lpstr>Широкая русская душа</vt:lpstr>
      <vt:lpstr>Мужчины и женщины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</dc:creator>
  <cp:lastModifiedBy>RePack by Diakov</cp:lastModifiedBy>
  <cp:revision>10</cp:revision>
  <dcterms:created xsi:type="dcterms:W3CDTF">2015-12-01T08:46:17Z</dcterms:created>
  <dcterms:modified xsi:type="dcterms:W3CDTF">2015-12-03T19:30:36Z</dcterms:modified>
</cp:coreProperties>
</file>