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2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6054-F5E7-41B3-9E44-39AC0F516685}" type="datetimeFigureOut">
              <a:rPr lang="cs-CZ" smtClean="0"/>
              <a:pPr/>
              <a:t>3. 12. 2015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39CA-FAF7-4571-A266-122F95B2B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parajita" pitchFamily="34" charset="0"/>
              </a:rPr>
              <a:t>Россия</a:t>
            </a:r>
            <a:endParaRPr lang="cs-CZ" sz="8800" b="1" dirty="0">
              <a:solidFill>
                <a:schemeClr val="tx1">
                  <a:lumMod val="65000"/>
                  <a:lumOff val="3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6728792" cy="192176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интересные факты</a:t>
            </a:r>
            <a:endParaRPr lang="cs-CZ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211960" y="1886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dirty="0" smtClean="0"/>
              <a:t>Hana Sehnalová, 428404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8) В Екатеринбурге едят только майонез?!?</a:t>
            </a:r>
          </a:p>
          <a:p>
            <a:pPr algn="ctr"/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 занесен в книгу рекордов Гиннесса как город с самым большим употреблением майонеза на человека населения.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4" name="Picture 2" descr="http://www.rusagrogroup.ru/fileadmin/img/business/oil/brands/ru/mecta/Mechta_khozyaiki_mayo_klassiche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01008"/>
            <a:ext cx="5316289" cy="2472075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627784" y="63093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/>
              <a:t>http://www.</a:t>
            </a:r>
            <a:r>
              <a:rPr lang="cs-CZ" sz="1000" dirty="0" err="1" smtClean="0"/>
              <a:t>rusagrogroup.ru</a:t>
            </a:r>
            <a:r>
              <a:rPr lang="cs-CZ" sz="1000" dirty="0" smtClean="0"/>
              <a:t>/</a:t>
            </a:r>
            <a:r>
              <a:rPr lang="cs-CZ" sz="1000" dirty="0" err="1" smtClean="0"/>
              <a:t>en</a:t>
            </a:r>
            <a:r>
              <a:rPr lang="cs-CZ" sz="1000" dirty="0" smtClean="0"/>
              <a:t>/business/</a:t>
            </a:r>
            <a:r>
              <a:rPr lang="cs-CZ" sz="1000" dirty="0" err="1" smtClean="0"/>
              <a:t>oil</a:t>
            </a:r>
            <a:r>
              <a:rPr lang="cs-CZ" sz="1000" dirty="0" smtClean="0"/>
              <a:t>-</a:t>
            </a:r>
            <a:r>
              <a:rPr lang="cs-CZ" sz="1000" dirty="0" err="1" smtClean="0"/>
              <a:t>fats</a:t>
            </a:r>
            <a:r>
              <a:rPr lang="cs-CZ" sz="1000" dirty="0" smtClean="0"/>
              <a:t>-business/</a:t>
            </a:r>
            <a:r>
              <a:rPr lang="cs-CZ" sz="1000" dirty="0" err="1" smtClean="0"/>
              <a:t>brands</a:t>
            </a:r>
            <a:r>
              <a:rPr lang="cs-CZ" sz="1000" dirty="0" smtClean="0"/>
              <a:t>/</a:t>
            </a:r>
            <a:endParaRPr lang="cs-CZ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9) Туалет в Сочи!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Чтобы спортсмены могли поговорить...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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http://i.dailymail.co.uk/i/pix/2014/01/22/article-2544143-1AE0E5EE00000578-890_634x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068960"/>
            <a:ext cx="3672408" cy="2988900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131840" y="6165304"/>
            <a:ext cx="31500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/>
              <a:t>http://www.</a:t>
            </a:r>
            <a:r>
              <a:rPr lang="cs-CZ" sz="900" dirty="0" err="1" smtClean="0"/>
              <a:t>dailymail.co.uk</a:t>
            </a:r>
            <a:r>
              <a:rPr lang="cs-CZ" sz="900" dirty="0" smtClean="0"/>
              <a:t>/</a:t>
            </a:r>
            <a:r>
              <a:rPr lang="cs-CZ" sz="900" dirty="0" err="1" smtClean="0"/>
              <a:t>news</a:t>
            </a:r>
            <a:r>
              <a:rPr lang="cs-CZ" sz="900" dirty="0" smtClean="0"/>
              <a:t>/</a:t>
            </a:r>
            <a:r>
              <a:rPr lang="cs-CZ" sz="900" dirty="0" err="1" smtClean="0"/>
              <a:t>article</a:t>
            </a:r>
            <a:r>
              <a:rPr lang="cs-CZ" sz="900" dirty="0" smtClean="0"/>
              <a:t>-2544143/</a:t>
            </a:r>
            <a:r>
              <a:rPr lang="cs-CZ" sz="900" dirty="0" err="1" smtClean="0"/>
              <a:t>Russias</a:t>
            </a:r>
            <a:r>
              <a:rPr lang="cs-CZ" sz="900" dirty="0" smtClean="0"/>
              <a:t>-</a:t>
            </a:r>
            <a:r>
              <a:rPr lang="cs-CZ" sz="900" dirty="0" err="1" smtClean="0"/>
              <a:t>Olympic</a:t>
            </a:r>
            <a:r>
              <a:rPr lang="cs-CZ" sz="900" dirty="0" smtClean="0"/>
              <a:t>-</a:t>
            </a:r>
            <a:r>
              <a:rPr lang="cs-CZ" sz="900" dirty="0" err="1" smtClean="0"/>
              <a:t>toilet</a:t>
            </a:r>
            <a:r>
              <a:rPr lang="cs-CZ" sz="900" dirty="0" smtClean="0"/>
              <a:t>-</a:t>
            </a:r>
            <a:r>
              <a:rPr lang="cs-CZ" sz="900" dirty="0" err="1" smtClean="0"/>
              <a:t>two</a:t>
            </a:r>
            <a:r>
              <a:rPr lang="cs-CZ" sz="900" dirty="0" smtClean="0"/>
              <a:t>-</a:t>
            </a:r>
            <a:r>
              <a:rPr lang="cs-CZ" sz="900" dirty="0" err="1" smtClean="0"/>
              <a:t>bicle</a:t>
            </a:r>
            <a:r>
              <a:rPr lang="cs-CZ" sz="900" dirty="0" smtClean="0"/>
              <a:t>-Picture-</a:t>
            </a:r>
            <a:r>
              <a:rPr lang="cs-CZ" sz="900" dirty="0" err="1" smtClean="0"/>
              <a:t>unusual</a:t>
            </a:r>
            <a:r>
              <a:rPr lang="cs-CZ" sz="900" dirty="0" smtClean="0"/>
              <a:t>-</a:t>
            </a:r>
            <a:r>
              <a:rPr lang="cs-CZ" sz="900" dirty="0" err="1" smtClean="0"/>
              <a:t>lavatories</a:t>
            </a:r>
            <a:r>
              <a:rPr lang="cs-CZ" sz="900" dirty="0" smtClean="0"/>
              <a:t>-</a:t>
            </a:r>
            <a:r>
              <a:rPr lang="cs-CZ" sz="900" dirty="0" err="1" smtClean="0"/>
              <a:t>Sochi</a:t>
            </a:r>
            <a:r>
              <a:rPr lang="cs-CZ" sz="900" dirty="0" smtClean="0"/>
              <a:t>-</a:t>
            </a:r>
            <a:r>
              <a:rPr lang="cs-CZ" sz="900" dirty="0" err="1" smtClean="0"/>
              <a:t>village</a:t>
            </a:r>
            <a:r>
              <a:rPr lang="cs-CZ" sz="900" dirty="0" smtClean="0"/>
              <a:t>-cause-</a:t>
            </a:r>
            <a:r>
              <a:rPr lang="cs-CZ" sz="900" dirty="0" err="1" smtClean="0"/>
              <a:t>stink</a:t>
            </a:r>
            <a:r>
              <a:rPr lang="cs-CZ" sz="900" dirty="0" smtClean="0"/>
              <a:t>-</a:t>
            </a:r>
            <a:r>
              <a:rPr lang="cs-CZ" sz="900" dirty="0" err="1" smtClean="0"/>
              <a:t>Twitter.html</a:t>
            </a:r>
            <a:endParaRPr lang="cs-CZ" sz="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10) Русские почти всегда занимают первое место в лестницы премий Дарвина!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Почему? Посмотрите виде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</a:t>
            </a:r>
            <a:r>
              <a:rPr lang="cs-CZ" dirty="0" smtClean="0"/>
              <a:t>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800" dirty="0" smtClean="0"/>
              <a:t>https://www.stream.cz/darwinovy-ceny/815030-darwinovy-ceny-7-6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43608" y="5373216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https://www.stream.cz/darwinovy-ceny/819422-darwinovy-ceny-14-6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486916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https://www.stream.cz/darwinovy-ceny/10000709-nejdesivejsi-video-z-ruska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txBody>
          <a:bodyPr/>
          <a:lstStyle/>
          <a:p>
            <a:pPr marL="514350" indent="-514350" algn="ctr">
              <a:buAutoNum type="arabicParenR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Урал:</a:t>
            </a:r>
          </a:p>
          <a:p>
            <a:pPr marL="514350" indent="-514350" algn="ctr">
              <a:buAutoNum type="arabicParenR"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одни из самых старих горей в мире! 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266" name="Picture 2" descr="http://www.mecc08.agh.edu.pl/pictures/tat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4564700" cy="244827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699792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/>
              <a:t>https://wfhsrussia.wikispaces.com/Ural+Mountains</a:t>
            </a:r>
            <a:endParaRPr lang="cs-CZ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2) Метро в Санкт-Петербурге: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самое глубокое в мире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3) Дача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происходит из России благодаря Петру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I.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218" name="Picture 2" descr="http://www.chatar-chalupar.cz/wp-content/uploads/2012/01/rusk%C3%A1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933056"/>
            <a:ext cx="3789309" cy="223224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915816" y="6237312"/>
            <a:ext cx="39421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 smtClean="0"/>
              <a:t>http://www.</a:t>
            </a:r>
            <a:r>
              <a:rPr lang="cs-CZ" sz="1050" dirty="0" err="1" smtClean="0"/>
              <a:t>chatar</a:t>
            </a:r>
            <a:r>
              <a:rPr lang="cs-CZ" sz="1050" dirty="0" smtClean="0"/>
              <a:t>-</a:t>
            </a:r>
            <a:r>
              <a:rPr lang="cs-CZ" sz="1050" dirty="0" err="1" smtClean="0"/>
              <a:t>chalupar.cz</a:t>
            </a:r>
            <a:r>
              <a:rPr lang="cs-CZ" sz="1050" dirty="0" smtClean="0"/>
              <a:t>/inspirace-</a:t>
            </a:r>
            <a:r>
              <a:rPr lang="cs-CZ" sz="1050" dirty="0" err="1" smtClean="0"/>
              <a:t>ruska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4) Граница между США и Россией 4 км</a:t>
            </a:r>
          </a:p>
          <a:p>
            <a:pPr algn="ctr"/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самое краткое расстояние: остров Ратманова (Россия) и остров Крузенштерна (США)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00200"/>
            <a:ext cx="684076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4) Самая низкая температура измерена в Росии!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1924-ом году в городе Оймякон измерили температуру -71˚С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5) Леса Сибири</a:t>
            </a:r>
          </a:p>
          <a:p>
            <a:pPr algn="ctr"/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заполняют 60% территории Росии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146" name="Picture 2" descr="http://www.rusko-info.cz/files/images/taj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73016"/>
            <a:ext cx="3898404" cy="264311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059832" y="63093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/>
              <a:t>http://www.</a:t>
            </a:r>
            <a:r>
              <a:rPr lang="cs-CZ" sz="1000" dirty="0" err="1" smtClean="0"/>
              <a:t>rusko</a:t>
            </a:r>
            <a:r>
              <a:rPr lang="cs-CZ" sz="1000" dirty="0" smtClean="0"/>
              <a:t>-</a:t>
            </a:r>
            <a:r>
              <a:rPr lang="cs-CZ" sz="1000" dirty="0" err="1" smtClean="0"/>
              <a:t>info.cz</a:t>
            </a:r>
            <a:r>
              <a:rPr lang="cs-CZ" sz="1000" dirty="0" smtClean="0"/>
              <a:t>/</a:t>
            </a:r>
            <a:r>
              <a:rPr lang="cs-CZ" sz="1000" dirty="0" err="1" smtClean="0"/>
              <a:t>clanek</a:t>
            </a:r>
            <a:r>
              <a:rPr lang="cs-CZ" sz="1000" dirty="0" smtClean="0"/>
              <a:t>/</a:t>
            </a:r>
            <a:r>
              <a:rPr lang="cs-CZ" sz="1000" dirty="0" err="1" smtClean="0"/>
              <a:t>ruske</a:t>
            </a:r>
            <a:r>
              <a:rPr lang="cs-CZ" sz="1000" dirty="0" smtClean="0"/>
              <a:t>-</a:t>
            </a:r>
            <a:r>
              <a:rPr lang="cs-CZ" sz="1000" dirty="0" err="1" smtClean="0"/>
              <a:t>podnebi</a:t>
            </a:r>
            <a:endParaRPr lang="cs-CZ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6) В Санкт-Петербурге в три раза больше мостов чем в Венеции!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2" name="Picture 2" descr="http://www.tripzone.cz/content_img_cs/008/mosty-pres-reku-fontanku-w-85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068960"/>
            <a:ext cx="4451648" cy="2982605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267744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/>
              <a:t>http://rusko.tripzone.cz/petrohrad/fotogalerie/mosty-pres-reku-fontanku-8507</a:t>
            </a:r>
            <a:endParaRPr lang="cs-CZ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7) Самый высокий железнодорожный вокзал в Европе находится в городе Самара.</a:t>
            </a:r>
          </a:p>
          <a:p>
            <a:pPr algn="ctr"/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его высота состовляет 100 метров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Aparajita</vt:lpstr>
      <vt:lpstr>Arial</vt:lpstr>
      <vt:lpstr>Calibri</vt:lpstr>
      <vt:lpstr>Wingdings</vt:lpstr>
      <vt:lpstr>Motiv sady Office</vt:lpstr>
      <vt:lpstr>Россия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Zajímavosti o Rusku</dc:title>
  <dc:creator>uzivatel</dc:creator>
  <cp:lastModifiedBy>RePack by Diakov</cp:lastModifiedBy>
  <cp:revision>22</cp:revision>
  <dcterms:created xsi:type="dcterms:W3CDTF">2015-12-01T22:16:16Z</dcterms:created>
  <dcterms:modified xsi:type="dcterms:W3CDTF">2015-12-03T05:59:21Z</dcterms:modified>
</cp:coreProperties>
</file>