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57" r:id="rId3"/>
    <p:sldId id="268" r:id="rId4"/>
    <p:sldId id="259" r:id="rId5"/>
    <p:sldId id="258" r:id="rId6"/>
    <p:sldId id="266" r:id="rId7"/>
    <p:sldId id="264" r:id="rId8"/>
    <p:sldId id="260" r:id="rId9"/>
    <p:sldId id="262" r:id="rId10"/>
    <p:sldId id="263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1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0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1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8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60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8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8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1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5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amola.info/vesti/rusy/interesnye-fakty-o-rossii-i-rossijanah" TargetMode="External"/><Relationship Id="rId2" Type="http://schemas.openxmlformats.org/officeDocument/2006/relationships/hyperlink" Target="http://kaifodrom.ru/interesnye-fakty-o-rossii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6" y="-191800"/>
            <a:ext cx="12631363" cy="737253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190314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b="1" cap="sm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 </a:t>
            </a:r>
            <a:r>
              <a:rPr lang="ru-RU" sz="5400" b="1" cap="sm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интересных фактов о </a:t>
            </a:r>
            <a:r>
              <a:rPr lang="cs-CZ" sz="5400" b="1" cap="sm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</a:t>
            </a:r>
            <a:r>
              <a:rPr lang="ru-RU" sz="5400" b="1" cap="small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оссии</a:t>
            </a:r>
            <a:endParaRPr lang="cs-CZ" sz="5400" b="1" cap="smal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91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08013"/>
            <a:ext cx="450793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</a:t>
            </a:r>
            <a:r>
              <a:rPr lang="ru-RU" dirty="0" smtClean="0"/>
              <a:t>омпьютерная </a:t>
            </a:r>
            <a:r>
              <a:rPr lang="ru-RU" dirty="0"/>
              <a:t>игра </a:t>
            </a:r>
            <a:r>
              <a:rPr lang="ru-RU" dirty="0" smtClean="0"/>
              <a:t>Tetris была </a:t>
            </a:r>
            <a:r>
              <a:rPr lang="ru-RU" dirty="0"/>
              <a:t>создана русским программистом Алексеем Пажитновым в 1985 году. </a:t>
            </a:r>
            <a:br>
              <a:rPr lang="ru-RU" dirty="0"/>
            </a:br>
            <a:endParaRPr lang="cs-CZ" dirty="0"/>
          </a:p>
        </p:txBody>
      </p:sp>
      <p:pic>
        <p:nvPicPr>
          <p:cNvPr id="8194" name="Picture 2" descr="http://ru3.anyfad.com/items/t1@14703fbd-42f1-4b2f-82b6-55e733e6671a/Staryy-dobryy-Tet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299" y="1961216"/>
            <a:ext cx="4080155" cy="40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omputerstory.ru/wp-content/uploads/2008/12/tetris-v-6678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567" y="2307525"/>
            <a:ext cx="3052482" cy="33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6656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Японское блюдо суши в России популярнее, чем в Японии.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10242" name="Picture 2" descr="http://islam-today.ru/files/news/part_2/26516/42510369_63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28" y="1825625"/>
            <a:ext cx="6061592" cy="404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7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Источники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http://kaifodrom.ru/interesnye-fakty-o-rossii</a:t>
            </a:r>
            <a:r>
              <a:rPr lang="cs-CZ" dirty="0" smtClean="0">
                <a:hlinkClick r:id="rId2"/>
              </a:rPr>
              <a:t>/</a:t>
            </a:r>
            <a:endParaRPr lang="ru-RU" dirty="0" smtClean="0"/>
          </a:p>
          <a:p>
            <a:pPr marL="0" indent="0">
              <a:buNone/>
            </a:pPr>
            <a:endParaRPr lang="ru-RU" dirty="0" smtClean="0">
              <a:hlinkClick r:id="rId3"/>
            </a:endParaRPr>
          </a:p>
          <a:p>
            <a:pPr marL="0" indent="0">
              <a:buNone/>
            </a:pP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www.kramola.info/vesti/rusy/interesnye-fakty-o-rossii-i-rossijanah</a:t>
            </a:r>
            <a:endParaRPr lang="ru-RU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9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012" y="365125"/>
            <a:ext cx="10515600" cy="1325563"/>
          </a:xfrm>
        </p:spPr>
        <p:txBody>
          <a:bodyPr/>
          <a:lstStyle/>
          <a:p>
            <a:r>
              <a:rPr lang="cs-CZ" b="1" dirty="0"/>
              <a:t> 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1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2012" y="1704920"/>
            <a:ext cx="43389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/>
              <a:t>Метро </a:t>
            </a:r>
            <a:r>
              <a:rPr lang="ru-RU" sz="2600" dirty="0" smtClean="0"/>
              <a:t>Санкт-Петербурга является самым глубоким </a:t>
            </a:r>
            <a:r>
              <a:rPr lang="ru-RU" sz="2600" dirty="0"/>
              <a:t>в мире.  </a:t>
            </a:r>
            <a:endParaRPr lang="ru-RU" sz="2600" dirty="0" smtClean="0"/>
          </a:p>
          <a:p>
            <a:pPr marL="0" indent="0">
              <a:buNone/>
            </a:pPr>
            <a:r>
              <a:rPr lang="ru-RU" sz="2600" dirty="0" smtClean="0"/>
              <a:t>Его </a:t>
            </a:r>
            <a:r>
              <a:rPr lang="ru-RU" sz="2600" dirty="0"/>
              <a:t>средняя глубина – 100 метров.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400" dirty="0"/>
              <a:t>-&gt; станция </a:t>
            </a:r>
            <a:r>
              <a:rPr lang="ru-RU" sz="2400" dirty="0" smtClean="0"/>
              <a:t>метро Международная</a:t>
            </a:r>
            <a:endParaRPr lang="cs-CZ" sz="2400" dirty="0"/>
          </a:p>
        </p:txBody>
      </p:sp>
      <p:pic>
        <p:nvPicPr>
          <p:cNvPr id="1026" name="Picture 2" descr="https://upload.wikimedia.org/wikipedia/de/archive/f/f1/20130107190822!Metro_SPB_Line5_Mezhdunarodn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95" y="1690688"/>
            <a:ext cx="6380206" cy="42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11031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3600" dirty="0" smtClean="0"/>
              <a:t>Санкт-Петербург — самый северный в мире город с населением более миллиона человек.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100" dirty="0" smtClean="0"/>
              <a:t>-&gt; Исаакиевский </a:t>
            </a:r>
            <a:r>
              <a:rPr lang="ru-RU" sz="3100" dirty="0"/>
              <a:t>с</a:t>
            </a:r>
            <a:r>
              <a:rPr lang="ru-RU" sz="3100" dirty="0" smtClean="0"/>
              <a:t>обор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11268" name="Picture 4" descr="http://image.goodvin.info/images/original/Dec2013/306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34" y="1825625"/>
            <a:ext cx="5983506" cy="42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7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3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76922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Санкт-Петербурге самая большая в мире трамвайная сеть.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Её </a:t>
            </a:r>
            <a:r>
              <a:rPr lang="ru-RU" dirty="0"/>
              <a:t>протяжённость 690 километров.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>
              <a:buNone/>
            </a:pPr>
            <a:r>
              <a:rPr lang="ru-RU" sz="2400" dirty="0"/>
              <a:t>-&gt; трамвай БКМ-84300</a:t>
            </a:r>
            <a:r>
              <a:rPr lang="cs-CZ" sz="2400" dirty="0" smtClean="0"/>
              <a:t>M</a:t>
            </a:r>
            <a:r>
              <a:rPr lang="ru-RU" sz="2400" dirty="0" smtClean="0"/>
              <a:t> </a:t>
            </a:r>
            <a:r>
              <a:rPr lang="ru-RU" sz="2400" dirty="0"/>
              <a:t>на конечной станции «Площадь Репина»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-19280531" y="15061612"/>
            <a:ext cx="723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БКМ-84300M</a:t>
            </a:r>
          </a:p>
        </p:txBody>
      </p:sp>
      <p:pic>
        <p:nvPicPr>
          <p:cNvPr id="4098" name="Picture 2" descr="https://upload.wikimedia.org/wikipedia/commons/5/50/Tram_BKM-84300M_in_SPB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713555" cy="378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4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06855"/>
            <a:ext cx="4984376" cy="46073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000" dirty="0"/>
              <a:t>В Москве </a:t>
            </a:r>
            <a:r>
              <a:rPr lang="ru-RU" sz="3000" dirty="0" smtClean="0"/>
              <a:t>находится 7 </a:t>
            </a:r>
            <a:r>
              <a:rPr lang="ru-RU" sz="3000" dirty="0"/>
              <a:t>абсолютно одинаковых высотных зданий: </a:t>
            </a:r>
            <a:endParaRPr lang="ru-RU" sz="3000" dirty="0" smtClean="0"/>
          </a:p>
          <a:p>
            <a:pPr marL="0" indent="0">
              <a:buNone/>
            </a:pPr>
            <a:endParaRPr lang="ru-RU" sz="3000" dirty="0" smtClean="0"/>
          </a:p>
          <a:p>
            <a:pPr lvl="1"/>
            <a:r>
              <a:rPr lang="ru-RU" sz="2800" dirty="0" smtClean="0"/>
              <a:t>2 отеля,</a:t>
            </a:r>
          </a:p>
          <a:p>
            <a:pPr lvl="1"/>
            <a:r>
              <a:rPr lang="ru-RU" sz="2800" dirty="0" smtClean="0"/>
              <a:t>2 </a:t>
            </a:r>
            <a:r>
              <a:rPr lang="ru-RU" sz="2800" dirty="0"/>
              <a:t>административных здания, </a:t>
            </a:r>
            <a:endParaRPr lang="ru-RU" sz="2800" dirty="0" smtClean="0"/>
          </a:p>
          <a:p>
            <a:pPr lvl="1"/>
            <a:r>
              <a:rPr lang="ru-RU" sz="2800" dirty="0" smtClean="0"/>
              <a:t>2 </a:t>
            </a:r>
            <a:r>
              <a:rPr lang="ru-RU" sz="2800" dirty="0"/>
              <a:t>жилых </a:t>
            </a:r>
            <a:r>
              <a:rPr lang="ru-RU" sz="2800" dirty="0" smtClean="0"/>
              <a:t>дома</a:t>
            </a:r>
          </a:p>
          <a:p>
            <a:pPr lvl="1"/>
            <a:r>
              <a:rPr lang="ru-RU" sz="2800" dirty="0" smtClean="0"/>
              <a:t>университет</a:t>
            </a:r>
            <a:r>
              <a:rPr lang="ru-RU" sz="2800" dirty="0"/>
              <a:t>. </a:t>
            </a:r>
            <a:endParaRPr lang="ru-RU" sz="2800" dirty="0" smtClean="0"/>
          </a:p>
          <a:p>
            <a:pPr marL="457200" lvl="1" indent="0">
              <a:buNone/>
            </a:pPr>
            <a:endParaRPr lang="ru-RU" sz="2600" dirty="0" smtClean="0"/>
          </a:p>
          <a:p>
            <a:pPr marL="0" indent="0">
              <a:buNone/>
            </a:pPr>
            <a:r>
              <a:rPr lang="ru-RU" sz="3000" dirty="0" smtClean="0"/>
              <a:t>Стиль - сталинская </a:t>
            </a:r>
            <a:r>
              <a:rPr lang="ru-RU" sz="3000" dirty="0"/>
              <a:t>готика.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-&gt; здание Министерства иностранных дел РФ 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2052" name="Picture 4" descr="http://cont.ws/uploads/posts2/112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76" y="1806855"/>
            <a:ext cx="5586810" cy="37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2330" y="1930026"/>
            <a:ext cx="346485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Главное здание МГУ </a:t>
            </a:r>
            <a:r>
              <a:rPr lang="ru-RU" dirty="0"/>
              <a:t>– самое большое в мире здание университета.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3074" name="Picture 2" descr="http://way2day.com/wp-content/uploads/2015/08/1_MGU_obshhij-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29" y="1930026"/>
            <a:ext cx="6169771" cy="411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94659"/>
            <a:ext cx="51054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день </a:t>
            </a:r>
            <a:r>
              <a:rPr lang="ru-RU" dirty="0" smtClean="0"/>
              <a:t>открытия (31 января 1990г.) </a:t>
            </a:r>
            <a:r>
              <a:rPr lang="ru-RU" dirty="0"/>
              <a:t>в Москве 700-местного ресторана McDonalds на Пушкинской площади к 5 утра перед ним стояла очередь в 5000 человек. За первый день ресторан обслужил 3000 клиентов.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9218" name="Picture 2" descr="http://img-fotki.yandex.ru/get/6700/14124454.3a8/0_d96ff_3f1fba6e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2577"/>
            <a:ext cx="5651490" cy="38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7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61569"/>
            <a:ext cx="454062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Аромат духов «Chanel </a:t>
            </a:r>
            <a:r>
              <a:rPr lang="ru-RU" dirty="0"/>
              <a:t>№ 5» придумала не Коко Шанель, а русский парфюмер-эмигрант </a:t>
            </a:r>
            <a:r>
              <a:rPr lang="ru-RU" dirty="0" smtClean="0"/>
              <a:t>Константин Веригин.</a:t>
            </a:r>
            <a:endParaRPr lang="cs-CZ" dirty="0"/>
          </a:p>
        </p:txBody>
      </p:sp>
      <p:pic>
        <p:nvPicPr>
          <p:cNvPr id="5128" name="Picture 8" descr="http://n1s2.hsmedia.ru/1c/42/95/1c429522ce217879a21466cb97052a92/400x530_0xc0a83945_3822356311374570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081" y="1271635"/>
            <a:ext cx="38100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1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Факт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3389" y="1975924"/>
            <a:ext cx="475577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России находятся буквально на каждом углу</a:t>
            </a:r>
            <a:r>
              <a:rPr lang="ru-RU" dirty="0"/>
              <a:t> </a:t>
            </a:r>
            <a:r>
              <a:rPr lang="ru-RU" dirty="0" smtClean="0"/>
              <a:t>цветочные магазины. Некоторые</a:t>
            </a:r>
            <a:r>
              <a:rPr lang="cs-CZ" dirty="0" smtClean="0"/>
              <a:t> </a:t>
            </a:r>
            <a:r>
              <a:rPr lang="ru-RU" dirty="0" smtClean="0"/>
              <a:t>из них работают круглосуточно.</a:t>
            </a:r>
          </a:p>
        </p:txBody>
      </p:sp>
      <p:pic>
        <p:nvPicPr>
          <p:cNvPr id="7170" name="Picture 2" descr="http://foto.cheb.ru/foto/foto.cheb.ru-61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27" y="2096948"/>
            <a:ext cx="5889088" cy="39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9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190</Words>
  <Application>Microsoft Office PowerPoint</Application>
  <PresentationFormat>Широкоэкранный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10 интересных фактов о Pоссии</vt:lpstr>
      <vt:lpstr> Факт № 1</vt:lpstr>
      <vt:lpstr>Факт № 2</vt:lpstr>
      <vt:lpstr>Факт № 3</vt:lpstr>
      <vt:lpstr>Факт № 4</vt:lpstr>
      <vt:lpstr>Факт № 5</vt:lpstr>
      <vt:lpstr>Факт № 6</vt:lpstr>
      <vt:lpstr>Факт № 7</vt:lpstr>
      <vt:lpstr>Факт № 8</vt:lpstr>
      <vt:lpstr>Факт № 9</vt:lpstr>
      <vt:lpstr>Факт № 10</vt:lpstr>
      <vt:lpstr>Источники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интересных фактов о Pоссии</dc:title>
  <dc:creator>Aneta Čermáková</dc:creator>
  <cp:lastModifiedBy>RePack by Diakov</cp:lastModifiedBy>
  <cp:revision>12</cp:revision>
  <dcterms:created xsi:type="dcterms:W3CDTF">2015-11-19T08:44:07Z</dcterms:created>
  <dcterms:modified xsi:type="dcterms:W3CDTF">2015-11-29T17:25:23Z</dcterms:modified>
</cp:coreProperties>
</file>