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42" d="100"/>
          <a:sy n="42" d="100"/>
        </p:scale>
        <p:origin x="9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67AF2-1ABD-43E7-BBAD-D12AD5AE298E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7ACD-D324-4A40-B7E0-74B2A8A2FF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5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0EE-261E-4388-B1C4-FB0B14CB1470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8C0A-C4AB-4A52-814D-F7AA7AA25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65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0EE-261E-4388-B1C4-FB0B14CB1470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8C0A-C4AB-4A52-814D-F7AA7AA25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62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0EE-261E-4388-B1C4-FB0B14CB1470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8C0A-C4AB-4A52-814D-F7AA7AA25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91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0EE-261E-4388-B1C4-FB0B14CB1470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8C0A-C4AB-4A52-814D-F7AA7AA25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04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0EE-261E-4388-B1C4-FB0B14CB1470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8C0A-C4AB-4A52-814D-F7AA7AA25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0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0EE-261E-4388-B1C4-FB0B14CB1470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8C0A-C4AB-4A52-814D-F7AA7AA25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42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0EE-261E-4388-B1C4-FB0B14CB1470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8C0A-C4AB-4A52-814D-F7AA7AA25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67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0EE-261E-4388-B1C4-FB0B14CB1470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8C0A-C4AB-4A52-814D-F7AA7AA25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14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0EE-261E-4388-B1C4-FB0B14CB1470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8C0A-C4AB-4A52-814D-F7AA7AA25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52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0EE-261E-4388-B1C4-FB0B14CB1470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8C0A-C4AB-4A52-814D-F7AA7AA25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4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90EE-261E-4388-B1C4-FB0B14CB1470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18C0A-C4AB-4A52-814D-F7AA7AA25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33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90EE-261E-4388-B1C4-FB0B14CB1470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18C0A-C4AB-4A52-814D-F7AA7AA25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67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4913" y="2535920"/>
            <a:ext cx="11429999" cy="1077218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интересних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фактов о России</a:t>
            </a:r>
          </a:p>
          <a:p>
            <a:pPr algn="ctr"/>
            <a:endParaRPr lang="cs-CZ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606321" y="5473352"/>
            <a:ext cx="6480748" cy="461665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Tomáš Erhart</a:t>
            </a:r>
          </a:p>
        </p:txBody>
      </p:sp>
    </p:spTree>
    <p:extLst>
      <p:ext uri="{BB962C8B-B14F-4D97-AF65-F5344CB8AC3E}">
        <p14:creationId xmlns:p14="http://schemas.microsoft.com/office/powerpoint/2010/main" val="358537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0546" y="316640"/>
            <a:ext cx="11216792" cy="3046988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9.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На </a:t>
            </a:r>
            <a:r>
              <a:rPr lang="ru-RU" sz="3200" dirty="0">
                <a:solidFill>
                  <a:schemeClr val="bg1"/>
                </a:solidFill>
              </a:rPr>
              <a:t>Руси артиллерийские орудия в XVI-XVII вв. были не только государевы пушкарские дворы, но и монастыри. К примеру, довольно крупное производство пушек велось в Соловецком монастыре и в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 err="1">
                <a:solidFill>
                  <a:schemeClr val="bg1"/>
                </a:solidFill>
              </a:rPr>
              <a:t>Кириллово</a:t>
            </a:r>
            <a:r>
              <a:rPr lang="ru-RU" sz="3200" dirty="0">
                <a:solidFill>
                  <a:schemeClr val="bg1"/>
                </a:solidFill>
              </a:rPr>
              <a:t>-Белозерском монастыре.</a:t>
            </a:r>
            <a:endParaRPr lang="cs-CZ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42" name="Picture 2" descr="http://dic.academic.ru/pictures/enc_pictures/1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70" y="3556494"/>
            <a:ext cx="8808543" cy="31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1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762" y="1141098"/>
            <a:ext cx="5121468" cy="3539430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11.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В </a:t>
            </a:r>
            <a:r>
              <a:rPr lang="ru-RU" sz="3200" dirty="0">
                <a:solidFill>
                  <a:schemeClr val="bg1"/>
                </a:solidFill>
              </a:rPr>
              <a:t>петровские времена существовало наказание 6,8 килограммовой «медалью за пьянство», которая крепилась в полицейском участке к шее цепями</a:t>
            </a:r>
            <a:r>
              <a:rPr lang="ru-RU" sz="3200" dirty="0"/>
              <a:t>.</a:t>
            </a:r>
            <a:endParaRPr lang="cs-CZ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cdn15.img22.ria.ru/images/97482/67/974826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44" y="1055316"/>
            <a:ext cx="6397431" cy="362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7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70407" y="1500861"/>
            <a:ext cx="5930937" cy="3539430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дореволуциюнных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гимназиях учителя называли ответы нерадивых учеников греческим словом </a:t>
            </a:r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„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морос</a:t>
            </a:r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(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глупост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). Гимназисты переделали его в жаргонное словечко </a:t>
            </a:r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„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сморозить</a:t>
            </a:r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</a:t>
            </a:r>
            <a:endParaRPr lang="cs-CZ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 descr="Малоизвестные интересные факты об истории Росс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5" r="26501" b="27519"/>
          <a:stretch/>
        </p:blipFill>
        <p:spPr bwMode="auto">
          <a:xfrm>
            <a:off x="7240250" y="309224"/>
            <a:ext cx="3897442" cy="61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6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0625" y="500761"/>
            <a:ext cx="5055834" cy="6001643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2.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До </a:t>
            </a:r>
            <a:r>
              <a:rPr lang="ru-RU" sz="3200" dirty="0">
                <a:solidFill>
                  <a:schemeClr val="bg1"/>
                </a:solidFill>
              </a:rPr>
              <a:t>революции </a:t>
            </a:r>
            <a:r>
              <a:rPr lang="ru-RU" sz="3200" dirty="0" smtClean="0">
                <a:solidFill>
                  <a:schemeClr val="bg1"/>
                </a:solidFill>
              </a:rPr>
              <a:t>Россия </a:t>
            </a:r>
            <a:r>
              <a:rPr lang="ru-RU" sz="3200" dirty="0">
                <a:solidFill>
                  <a:schemeClr val="bg1"/>
                </a:solidFill>
              </a:rPr>
              <a:t>была самой непьющей страной в </a:t>
            </a:r>
            <a:r>
              <a:rPr lang="ru-RU" sz="3200" dirty="0" smtClean="0">
                <a:solidFill>
                  <a:schemeClr val="bg1"/>
                </a:solidFill>
              </a:rPr>
              <a:t>Европе</a:t>
            </a:r>
            <a:r>
              <a:rPr lang="cs-CZ" sz="3200" dirty="0" smtClean="0">
                <a:solidFill>
                  <a:schemeClr val="bg1"/>
                </a:solidFill>
              </a:rPr>
              <a:t>.</a:t>
            </a:r>
          </a:p>
          <a:p>
            <a:endParaRPr lang="cs-CZ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Российская империя</a:t>
            </a:r>
            <a:r>
              <a:rPr lang="ru-RU" sz="3200" dirty="0" smtClean="0">
                <a:solidFill>
                  <a:schemeClr val="bg1"/>
                </a:solidFill>
              </a:rPr>
              <a:t> была </a:t>
            </a:r>
            <a:r>
              <a:rPr lang="ru-RU" sz="3200" dirty="0">
                <a:solidFill>
                  <a:schemeClr val="bg1"/>
                </a:solidFill>
              </a:rPr>
              <a:t>одной из самых трезвых стран Европы. Меньше </a:t>
            </a:r>
            <a:r>
              <a:rPr lang="ru-RU" sz="3200" dirty="0" smtClean="0">
                <a:solidFill>
                  <a:schemeClr val="bg1"/>
                </a:solidFill>
              </a:rPr>
              <a:t>России в </a:t>
            </a:r>
            <a:r>
              <a:rPr lang="ru-RU" sz="3200" dirty="0">
                <a:solidFill>
                  <a:schemeClr val="bg1"/>
                </a:solidFill>
              </a:rPr>
              <a:t>Европе пила только </a:t>
            </a:r>
            <a:r>
              <a:rPr lang="ru-RU" sz="3200" dirty="0" smtClean="0">
                <a:solidFill>
                  <a:schemeClr val="bg1"/>
                </a:solidFill>
              </a:rPr>
              <a:t>Норвегия в </a:t>
            </a:r>
            <a:r>
              <a:rPr lang="ru-RU" sz="3200" dirty="0">
                <a:solidFill>
                  <a:schemeClr val="bg1"/>
                </a:solidFill>
              </a:rPr>
              <a:t>течение трёх столетий с XVII до начала XX века.</a:t>
            </a:r>
            <a:endParaRPr lang="cs-CZ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2" name="Picture 4" descr="http://ttolk.ru/wp-content/uploads/2015/10/%D0%BA%D0%B0%D0%B1%D0%B0%D0%B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93" y="1652539"/>
            <a:ext cx="6198953" cy="36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7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95458" y="464679"/>
            <a:ext cx="5121468" cy="6001643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После взятия Казани Иван Грозный, желая привязать к себе местную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аристокрацию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нграждал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добровольно являвшихся к нему высокопоставленных татар. Многие из них, чтобы получит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богатсво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притворялись сильно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пстрадавшими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от войны. Отсюда появилось выражение:</a:t>
            </a:r>
          </a:p>
          <a:p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„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Сирота казанская</a:t>
            </a:r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“</a:t>
            </a:r>
            <a:endParaRPr lang="cs-CZ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Picture 4" descr="http://www.turambar.ru/files/-----------------------------.------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68" y="575566"/>
            <a:ext cx="5240885" cy="589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8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5516" y="1322724"/>
            <a:ext cx="5655442" cy="3539430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Скипетр, который держит орёл на российском гербе в правой пале, увенчан небольшим двуглавым орлом, который в свою очередь, также держит скипетр, и так далее до бесконечности.</a:t>
            </a:r>
            <a:endParaRPr lang="cs-CZ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0" name="Picture 4" descr="http://www.logosklad.ru/UserFiles/Russia_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9" b="2517"/>
          <a:stretch/>
        </p:blipFill>
        <p:spPr bwMode="auto">
          <a:xfrm>
            <a:off x="6412144" y="1518555"/>
            <a:ext cx="5415093" cy="26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52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6434" y="164892"/>
            <a:ext cx="8033205" cy="6565692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Во время войны против Бухарского эмирата в </a:t>
            </a:r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1868</a:t>
            </a:r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 пехота генерала Головачёва прямо на глазах у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нперятеля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по грудь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ве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воде перешла реку и в атаке заняла высоту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Чапан-Ата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Манёвр был стремительным. Не было когда разуваться и выливать воду. Поэтому солдаты становились на руки, а товарищи трясли их за ноги.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Через месяц  в бою при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Зараблуке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передние ряды Бухарцев встали на руки, а задние стали добросовестно трясти их за ноги. Они были уверены, что разгадали ритуал русских солдат,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которий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им принесет победу.</a:t>
            </a:r>
            <a:endParaRPr lang="cs-CZ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4" name="Picture 4" descr="http://2bys.ru/vk/img.php?url=http://cs7062.vk.me/c540108/v540108179/9c86/oPg9chcHV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44" y="1133318"/>
            <a:ext cx="3824156" cy="462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2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50486" y="1635773"/>
            <a:ext cx="5535520" cy="3046988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Император Николай</a:t>
            </a:r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I.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не любил музыку и в качестве наказания для офицеров предоставлял им выбор между гауптвахтой и прослушанием опер Глинки.</a:t>
            </a:r>
            <a:endParaRPr lang="cs-CZ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148" name="Picture 4" descr="http://iks2010.org/wp-content/uploads/img/Nikolai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29" y="569626"/>
            <a:ext cx="4314532" cy="54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1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5753" y="766344"/>
            <a:ext cx="5121468" cy="5509200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7.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Новый </a:t>
            </a:r>
            <a:r>
              <a:rPr lang="ru-RU" sz="3200" dirty="0">
                <a:solidFill>
                  <a:schemeClr val="bg1"/>
                </a:solidFill>
              </a:rPr>
              <a:t>Год в России стали отмечать с 1 января только с 1700 года, т.е. с царствования Петра I. До этого Россия вела счет времени «от Создания Мира». Если бы мы с вами жили в 1699 году, для нас это был бы 7207 год от Создания Мира.</a:t>
            </a:r>
            <a:endParaRPr lang="cs-CZ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2" name="Picture 4" descr="http://byaki.net/uploads/posts/2008-01/119959040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52" y="1375073"/>
            <a:ext cx="6467005" cy="429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0584" y="1305990"/>
            <a:ext cx="5121468" cy="4031873"/>
          </a:xfrm>
          <a:prstGeom prst="rect">
            <a:avLst/>
          </a:prstGeom>
          <a:solidFill>
            <a:schemeClr val="tx1"/>
          </a:solidFill>
          <a:ln w="63500" cmpd="sng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Самую ценную рыбу выловили в России. На реке Тихая Сосна </a:t>
            </a:r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80 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лет назад выловили осетра весом в </a:t>
            </a:r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1227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килограмов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Стоимость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икри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этой </a:t>
            </a:r>
            <a:r>
              <a:rPr lang="ru-RU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рыби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составил бы в наше время</a:t>
            </a:r>
            <a:r>
              <a:rPr lang="cs-CZ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289</a:t>
            </a:r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тыс. долларов.</a:t>
            </a:r>
            <a:endParaRPr lang="cs-CZ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6" name="Picture 4" descr="http://img-fotki.yandex.ru/get/4013/15397073.17f/0_f0f34_5a508dc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15" y="1456573"/>
            <a:ext cx="6183487" cy="373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631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385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Motiv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Erhart</dc:creator>
  <cp:lastModifiedBy>RePack by Diakov</cp:lastModifiedBy>
  <cp:revision>53</cp:revision>
  <dcterms:created xsi:type="dcterms:W3CDTF">2015-11-10T13:25:27Z</dcterms:created>
  <dcterms:modified xsi:type="dcterms:W3CDTF">2015-12-03T05:54:39Z</dcterms:modified>
</cp:coreProperties>
</file>