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14. 12. 2015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14. 12. 2015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14. 12. 2015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14. 12. 2015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14. 12. 2015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14. 12. 2015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14. 12. 2015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14. 12. 2015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14. 12. 2015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14. 12. 2015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14. 12. 2015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14. 12. 2015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980728"/>
            <a:ext cx="8099240" cy="2668278"/>
          </a:xfrm>
        </p:spPr>
        <p:txBody>
          <a:bodyPr/>
          <a:lstStyle/>
          <a:p>
            <a:r>
              <a:rPr lang="ru-RU" dirty="0" smtClean="0"/>
              <a:t>Интересные факты о России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5517232"/>
            <a:ext cx="7772400" cy="914400"/>
          </a:xfrm>
        </p:spPr>
        <p:txBody>
          <a:bodyPr/>
          <a:lstStyle/>
          <a:p>
            <a:r>
              <a:rPr lang="cs-CZ" dirty="0" smtClean="0"/>
              <a:t>Hana </a:t>
            </a:r>
            <a:r>
              <a:rPr lang="cs-CZ" dirty="0" err="1" smtClean="0"/>
              <a:t>Pivečková</a:t>
            </a:r>
            <a:endParaRPr lang="cs-CZ" dirty="0" smtClean="0"/>
          </a:p>
          <a:p>
            <a:r>
              <a:rPr lang="cs-CZ" dirty="0" smtClean="0"/>
              <a:t>406720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России не меньше 15 «закрытых городов», которых нет в никакой карте и иностранцам запрещено туда вступать 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Общественный транспорт в Москве так плохой, что богатые москвичи нанимают фальшивые машины скорой помощи, чтобы победить пробки. </a:t>
            </a:r>
            <a:endParaRPr lang="cs-CZ" dirty="0"/>
          </a:p>
        </p:txBody>
      </p:sp>
      <p:pic>
        <p:nvPicPr>
          <p:cNvPr id="4" name="Obrázek 3" descr="220px-Скорая_помощь_ГАЗ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3968" y="2564904"/>
            <a:ext cx="4320480" cy="32403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.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Русские любят дарить и получать цветы в подарок</a:t>
            </a:r>
          </a:p>
          <a:p>
            <a:pPr lvl="0"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Поэтому везде в России много цветочных магазинов, причём некоторые открыты даже нон-стоп</a:t>
            </a: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  <p:pic>
        <p:nvPicPr>
          <p:cNvPr id="4" name="Obrázek 3" descr="foto.cheb.ru-610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43180" y="3284984"/>
            <a:ext cx="4518468" cy="302360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Планета Плуто является меньшей чем Россия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1484784"/>
            <a:ext cx="3829025" cy="426046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В России существует театр, в котором все актёры – кошки.</a:t>
            </a:r>
            <a:endParaRPr lang="cs-CZ" dirty="0" smtClean="0"/>
          </a:p>
          <a:p>
            <a:pPr>
              <a:buNone/>
            </a:pPr>
            <a:r>
              <a:rPr lang="ru-RU" dirty="0" smtClean="0"/>
              <a:t>(Театр кошек Куклачева)</a:t>
            </a:r>
            <a:endParaRPr lang="cs-CZ" dirty="0"/>
          </a:p>
        </p:txBody>
      </p:sp>
      <p:pic>
        <p:nvPicPr>
          <p:cNvPr id="4" name="Obrázek 3" descr="stažený soub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3888" y="2060848"/>
            <a:ext cx="5049912" cy="378256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У арестантов в советской России были часто татуировки Ленина и Сталина, потому что сторожа не могли стрелять на картины государственных повелителов. 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stažený soubor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120" y="2492896"/>
            <a:ext cx="2854821" cy="329192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Говорят, что в Москве две системы метро. Одна служит транспортом людей по столице, а вторая – секретная. 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Metro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35896" y="2132252"/>
            <a:ext cx="4887476" cy="366049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Во время экономического кризиса могут русские учители получать вместо зарплаты водку.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91880" y="2348880"/>
            <a:ext cx="4994317" cy="342783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В 1908 году группа русских олимпийских спортсменов приехала  в Лондон на 12 дней позже, потому что в Росии ещё не пользовались грегорианским календарём. 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stažený soubo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67532" y="3068960"/>
            <a:ext cx="5459998" cy="273861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В 2005 году произошло в России более абортов, чем породов.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stažený soubor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9912" y="2852936"/>
            <a:ext cx="4639274" cy="2819003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42</TotalTime>
  <Words>185</Words>
  <Application>Microsoft Office PowerPoint</Application>
  <PresentationFormat>Экран (4:3)</PresentationFormat>
  <Paragraphs>16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Verdana</vt:lpstr>
      <vt:lpstr>Wingdings 2</vt:lpstr>
      <vt:lpstr>Aspekt</vt:lpstr>
      <vt:lpstr>Интересные факты о России</vt:lpstr>
      <vt:lpstr>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Интересные факты о России</dc:title>
  <dc:creator>uzivatel</dc:creator>
  <cp:lastModifiedBy>RePack by Diakov</cp:lastModifiedBy>
  <cp:revision>6</cp:revision>
  <dcterms:created xsi:type="dcterms:W3CDTF">2015-12-06T21:29:06Z</dcterms:created>
  <dcterms:modified xsi:type="dcterms:W3CDTF">2015-12-14T20:43:58Z</dcterms:modified>
</cp:coreProperties>
</file>