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58" r:id="rId6"/>
    <p:sldId id="262" r:id="rId7"/>
    <p:sldId id="264" r:id="rId8"/>
    <p:sldId id="266" r:id="rId9"/>
    <p:sldId id="267" r:id="rId10"/>
    <p:sldId id="265" r:id="rId11"/>
    <p:sldId id="268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22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B5A79-A83A-4863-AB17-FFEAACE8C368}" type="datetimeFigureOut">
              <a:rPr lang="cs-CZ" smtClean="0"/>
              <a:t>10. 3. 2014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05A96-9508-42FD-88AF-C9E94D424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632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F1BDDD-DAA4-4177-8513-96BB22A35347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B76E8B-5B49-486A-8510-85CF7AAF6598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F8A99B-B5C5-488F-9A3F-2E1E1DDB56B8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F8A99B-B5C5-488F-9A3F-2E1E1DDB56B8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1A9D56-0E3A-4D73-A71A-24764B090F80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F8A99B-B5C5-488F-9A3F-2E1E1DDB56B8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315781-19AD-40B1-AF09-FBF2357306BC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03A1-5D9F-48FA-845F-733155AE40D1}" type="datetimeFigureOut">
              <a:rPr lang="cs-CZ" smtClean="0"/>
              <a:t>10. 3. 2014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00C-4509-4BA5-9899-2392CA89BE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49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03A1-5D9F-48FA-845F-733155AE40D1}" type="datetimeFigureOut">
              <a:rPr lang="cs-CZ" smtClean="0"/>
              <a:t>10. 3. 2014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00C-4509-4BA5-9899-2392CA89BE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992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03A1-5D9F-48FA-845F-733155AE40D1}" type="datetimeFigureOut">
              <a:rPr lang="cs-CZ" smtClean="0"/>
              <a:t>10. 3. 2014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00C-4509-4BA5-9899-2392CA89BE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45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03A1-5D9F-48FA-845F-733155AE40D1}" type="datetimeFigureOut">
              <a:rPr lang="cs-CZ" smtClean="0"/>
              <a:t>10. 3. 2014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00C-4509-4BA5-9899-2392CA89BE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725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03A1-5D9F-48FA-845F-733155AE40D1}" type="datetimeFigureOut">
              <a:rPr lang="cs-CZ" smtClean="0"/>
              <a:t>10. 3. 2014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00C-4509-4BA5-9899-2392CA89BE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799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03A1-5D9F-48FA-845F-733155AE40D1}" type="datetimeFigureOut">
              <a:rPr lang="cs-CZ" smtClean="0"/>
              <a:t>10. 3. 2014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00C-4509-4BA5-9899-2392CA89BE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769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03A1-5D9F-48FA-845F-733155AE40D1}" type="datetimeFigureOut">
              <a:rPr lang="cs-CZ" smtClean="0"/>
              <a:t>10. 3. 2014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00C-4509-4BA5-9899-2392CA89BE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08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03A1-5D9F-48FA-845F-733155AE40D1}" type="datetimeFigureOut">
              <a:rPr lang="cs-CZ" smtClean="0"/>
              <a:t>10. 3. 2014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00C-4509-4BA5-9899-2392CA89BE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68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03A1-5D9F-48FA-845F-733155AE40D1}" type="datetimeFigureOut">
              <a:rPr lang="cs-CZ" smtClean="0"/>
              <a:t>10. 3. 2014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00C-4509-4BA5-9899-2392CA89BE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6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03A1-5D9F-48FA-845F-733155AE40D1}" type="datetimeFigureOut">
              <a:rPr lang="cs-CZ" smtClean="0"/>
              <a:t>10. 3. 2014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00C-4509-4BA5-9899-2392CA89BE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037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03A1-5D9F-48FA-845F-733155AE40D1}" type="datetimeFigureOut">
              <a:rPr lang="cs-CZ" smtClean="0"/>
              <a:t>10. 3. 2014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200C-4509-4BA5-9899-2392CA89BE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07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403A1-5D9F-48FA-845F-733155AE40D1}" type="datetimeFigureOut">
              <a:rPr lang="cs-CZ" smtClean="0"/>
              <a:t>10. 3. 2014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200C-4509-4BA5-9899-2392CA89BE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00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e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Čas živých a neživých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Dvě linie v koncepcích 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72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Hugh Everette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2243138" cy="4568825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V="1">
            <a:off x="4787900" y="5300663"/>
            <a:ext cx="4318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V="1">
            <a:off x="5219700" y="5157788"/>
            <a:ext cx="9366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 flipV="1">
            <a:off x="5003800" y="4581525"/>
            <a:ext cx="2159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084888" y="5157788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V="1">
            <a:off x="6084888" y="4508500"/>
            <a:ext cx="21590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 flipV="1">
            <a:off x="4211638" y="4076700"/>
            <a:ext cx="7921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V="1">
            <a:off x="5003800" y="3933825"/>
            <a:ext cx="6477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V="1">
            <a:off x="6732588" y="5300663"/>
            <a:ext cx="6477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V="1">
            <a:off x="6732588" y="4868863"/>
            <a:ext cx="144462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V="1">
            <a:off x="5651500" y="3357563"/>
            <a:ext cx="108108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H="1" flipV="1">
            <a:off x="5148263" y="3141663"/>
            <a:ext cx="503237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V="1">
            <a:off x="4284663" y="3284538"/>
            <a:ext cx="2873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 flipH="1" flipV="1">
            <a:off x="3276600" y="3429000"/>
            <a:ext cx="10080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V="1">
            <a:off x="6659563" y="2420938"/>
            <a:ext cx="2889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 flipV="1">
            <a:off x="6659563" y="3141663"/>
            <a:ext cx="122555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 flipV="1">
            <a:off x="5148263" y="2636838"/>
            <a:ext cx="5762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 flipH="1" flipV="1">
            <a:off x="4500563" y="2708275"/>
            <a:ext cx="6477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6" name="AutoShape 22"/>
          <p:cNvSpPr>
            <a:spLocks noChangeArrowheads="1"/>
          </p:cNvSpPr>
          <p:nvPr/>
        </p:nvSpPr>
        <p:spPr bwMode="auto">
          <a:xfrm rot="-2790097">
            <a:off x="4716463" y="5734050"/>
            <a:ext cx="287338" cy="287337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69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7.77778E-6 C 0.004 -0.01064 0.00747 -0.02175 0.0125 -0.03171 C 0.01459 -0.04305 0.0198 -0.04976 0.02379 -0.05995 C 0.0257 -0.07013 0.0257 -0.06342 0.0224 -0.07175 C 0.02066 -0.07615 0.01754 -0.08495 0.01754 -0.08495 C 0.01563 -0.09999 0.01494 -0.11527 0.0125 -0.13009 C 0.01112 -0.13842 0.00504 -0.14698 0.00244 -0.15509 C 0.0033 -0.16226 0.00191 -0.1706 0.00504 -0.17661 C 0.00764 -0.18147 0.01389 -0.18009 0.01754 -0.18333 C 0.02674 -0.19166 0.02257 -0.18772 0.03004 -0.1949 C 0.03421 -0.19884 0.03421 -0.20439 0.03872 -0.20833 C 0.04132 -0.2155 0.04619 -0.22106 0.04879 -0.22823 C 0.05139 -0.23541 0.05018 -0.23379 0.05365 -0.23842 C 0.05643 -0.24212 0.05973 -0.24467 0.0625 -0.24837 C 0.06511 -0.25555 0.06632 -0.2574 0.07119 -0.26157 C 0.06007 -0.27268 0.07136 -0.25948 0.06372 -0.27499 C 0.06233 -0.27754 0.06025 -0.27916 0.05869 -0.28171 C 0.05382 -0.28958 0.05157 -0.29698 0.0474 -0.30509 C 0.0441 -0.3206 0.03768 -0.33402 0.03247 -0.34837 C 0.0316 -0.35069 0.03108 -0.353 0.03004 -0.35509 C 0.02917 -0.35671 0.02813 -0.3581 0.02744 -0.35995 C 0.02553 -0.36435 0.0224 -0.37337 0.0224 -0.37337 C 0.02691 -0.38171 0.02292 -0.37592 0.03125 -0.38171 C 0.0375 -0.38587 0.04375 -0.39166 0.04879 -0.39837 C 0.05608 -0.41851 0.04619 -0.39421 0.05504 -0.40833 C 0.0599 -0.41597 0.06112 -0.42592 0.06754 -0.43171 C 0.07119 -0.44189 0.06841 -0.43703 0.07744 -0.4449 C 0.07848 -0.44583 0.08004 -0.44837 0.08004 -0.44837 " pathEditMode="relative" ptsTypes="fffffffffffffffffffffffffffA">
                                      <p:cBhvr>
                                        <p:cTn id="6" dur="50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>
                <a:solidFill>
                  <a:schemeClr val="hlink"/>
                </a:solidFill>
              </a:rPr>
              <a:t>Ireverzibilita, determinismus, čas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Termodynamika</a:t>
            </a:r>
          </a:p>
          <a:p>
            <a:pPr lvl="1"/>
            <a:r>
              <a:rPr lang="cs-CZ" altLang="cs-CZ" dirty="0"/>
              <a:t>První šipka času (statistická povaha)</a:t>
            </a:r>
          </a:p>
          <a:p>
            <a:r>
              <a:rPr lang="cs-CZ" altLang="cs-CZ" dirty="0"/>
              <a:t>Kvantová mechanika</a:t>
            </a:r>
          </a:p>
          <a:p>
            <a:pPr lvl="1"/>
            <a:r>
              <a:rPr lang="cs-CZ" altLang="cs-CZ" dirty="0"/>
              <a:t>Špatná a dobrá zpráva</a:t>
            </a:r>
          </a:p>
          <a:p>
            <a:r>
              <a:rPr lang="cs-CZ" altLang="cs-CZ" dirty="0"/>
              <a:t>Teorie </a:t>
            </a:r>
            <a:r>
              <a:rPr lang="cs-CZ" altLang="cs-CZ" dirty="0" smtClean="0"/>
              <a:t>chaosu</a:t>
            </a:r>
          </a:p>
          <a:p>
            <a:pPr lvl="1"/>
            <a:r>
              <a:rPr lang="cs-CZ" altLang="cs-CZ" dirty="0" smtClean="0"/>
              <a:t>Bifurkační body, motýlí efekt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8199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ČAS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Nemožnost dohnat bycha</a:t>
            </a:r>
          </a:p>
          <a:p>
            <a:r>
              <a:rPr lang="cs-CZ" altLang="cs-CZ" dirty="0"/>
              <a:t>Ireverzibilní procesy</a:t>
            </a:r>
          </a:p>
          <a:p>
            <a:r>
              <a:rPr lang="cs-CZ" altLang="cs-CZ" dirty="0" smtClean="0"/>
              <a:t>Záměna prostorových </a:t>
            </a:r>
            <a:r>
              <a:rPr lang="cs-CZ" altLang="cs-CZ" dirty="0"/>
              <a:t>a časových souřadnic</a:t>
            </a:r>
          </a:p>
          <a:p>
            <a:pPr algn="ctr"/>
            <a:r>
              <a:rPr lang="cs-CZ" altLang="cs-CZ" dirty="0">
                <a:sym typeface="Wingdings" pitchFamily="2" charset="2"/>
              </a:rPr>
              <a:t> ?</a:t>
            </a:r>
            <a:endParaRPr lang="cs-CZ" altLang="cs-CZ" dirty="0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V="1">
            <a:off x="3781425" y="547688"/>
            <a:ext cx="1511300" cy="7207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3708400" y="404813"/>
            <a:ext cx="1657350" cy="9350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555875" y="333375"/>
            <a:ext cx="4032250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3200">
                <a:latin typeface="Tahoma" pitchFamily="34" charset="0"/>
              </a:rPr>
              <a:t>Nevratnost</a:t>
            </a:r>
          </a:p>
        </p:txBody>
      </p:sp>
    </p:spTree>
    <p:extLst>
      <p:ext uri="{BB962C8B-B14F-4D97-AF65-F5344CB8AC3E}">
        <p14:creationId xmlns:p14="http://schemas.microsoft.com/office/powerpoint/2010/main" val="409138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194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1" grpId="0" animBg="1"/>
      <p:bldP spid="194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AutoShape 2" descr="data:image/jpeg;base64,/9j/4AAQSkZJRgABAQAAAQABAAD/2wCEAAkGBxQTEhUUExQWFRUVGRgXFRcVFRYYFxwXFxQYGBgVHBcYHCggGholGxcXITEiJSkrLi4uFx8zODMsNygtLisBCgoKBQUFDgUFDisZExkrKysrKysrKysrKysrKysrKysrKysrKysrKysrKysrKysrKysrKysrKysrKysrKysrK//AABEIAPgAzAMBIgACEQEDEQH/xAAcAAABBQEBAQAAAAAAAAAAAAAGAAECBAUDBwj/xAA9EAABAwIEAwYDBgYBBAMAAAABAAIRAyEEBRIxQVFhBiJxgZGhEzKxB0JSwdHwFCNyguHxkjNDYrIVg6L/xAAUAQEAAAAAAAAAAAAAAAAAAAAA/8QAFBEBAAAAAAAAAAAAAAAAAAAAAP/aAAwDAQACEQMRAD8A9lSlJPCBk8pikgclIFNKYlA8pFMXBRdUA3MDmUE0ll4ntDh2WdVZPIOk+jZWZie3eFYYGtxmLNj6xZATFOEA4j7RWkkUmxyc8zJ5BoXPC9qMVUlzHtDetLu+qD0JIrz13ajFCxqMJETDWldT2jxcAgt69xoMc+R9UB6kgTCdr64dD2CoOIaA1w69Vs4ftdh3fM40+esWH9wkICJJVcNjadT5Htd/S4Fd5/f+0EinK56lLWgkkFHWkHIJpEqHxBMJ5QOlKQSQOmBTNlOgRSSTIGc5cn1AASTAG5NgPEro59kE55mfxy9kllFsA7yXTaRxng0eJQWMz7TFwcKJDW7Co4XceOkHZv8A5FBuIxj6uqS+pwJ+Zok8LrSZlzqj+8DEwdTr8hreLD+lqsZriW0qfw6ThrNu60BjADBc1vF52BPMlAL4hvwy4RcC8EQ2b+sKxiA5zC+NNNosLzsNPDclPhqVP5f+oGElzSJBduXHi6Pe3Ips7zJxYBESRAA25OPN3XyFkGpl2SU6pY15JbTANZ1h3onRPLYnktDHZhT0ltBgIHdabESOQ4geqFGdoiWCnswbbieUkDx48VrZNgNBpVTYObIBvB5Ane5CDgHCReCdi0XvwPJX/iOkDUYjiRG1om3qr+X5cGu1uAjiBzNg0RuefiuuOwUkv7uqQWt4tF4sDEwgptiNif7YA9PFVsxwjXR3NHEb+o6LSwuFLqZ4GY372wi3KV3bgdOqTIbEG++nvbdUArXYGkNezS7g+Dq9eKt4XPcTQI0VC9p+6/vCPO+3VauMwha4bOiCBuN42J36LHxuFLXu090Fx4WveI24oC7Lu2THAfFbovEg6hPUbgeqJKNZrhLXBwPEGV5WMK/VdrfxS0Agx930BvulQzKrScdDnMuQCCY534EDqg9XKQKE8m7Wh0NrjS4HTrA7pPXl4orY5BJoXQLm1TCCUpSmUkClKVFJA6i4pyUHdvu0/wDDNbSp/wDUf8x/Czn4nb1Qc+0/aJrnOo0njuXeRsXcGg8mxJ6whT/5I1Htp0ZjvaTMOPFztUgaiTusipS06jqJp1RZ0cgDB9VmPqPpnvTDf3Y8EBdic9bTaGgaQCQxgG/N7zvIhCdTPHuqucSC8mQCLW2HoPqiXL8LSxtJ0ubLeg1DkLcR6EFDeYZQGaxA1NdBPO0z4INvsdmLzUeIaXblxE6dRuRyFhdX80qNYZqXkXOwnlKwewTSMQ8TENvci03bI4Gyv9q8SKz3XhpOnYmwgSOaCk3CNfWpNmxOox+EAHyRtmmLDaLRaWlsgcIME9R4ckK0aAbjKQtBsN42t9PqiLH4MP1CCS0XH0gckGpRxJDZcbANYHf1QSYjczv0VGg/TUBbZg5353/fNcsgqmpTfRfOoQOM927TELTx2Cc6k002mae4F+6DIQWaL9Tg4TBILrGYAsFZqd2nHW/gQJM+qzMFWLYdeI73GOo/MLaFMbOu0zpP5Sgy8eCCwnYHltIgGY5lZeNwznbRB+YE9Ln2W9WAIh4ItBEDjYOEc+iptw9xqMjYO4GODuR2QVcCAQyQAWHTA3ie6dvryK41srBqVBA1QDGx5b8FdaT3qYs7fbkQWmT1kea7YmAWVAfmBbBExIQDbsvc0aQLtmRaZnlxEEIp7KZsXN+DUgOZZh/E3h++qp40tc5ruFmu6tNh4EOjyJSxmWhzZpkh7LtgwZAs0fvggNGLoEN9n+0IqEUqg01OBPyu/Q9ESAIHTJwExQOmKSZxQZ+d5o3DUX1X7NFhzdwavCM0zl1erUqVbmobxsOQHgEX/aFm38RWdSYZp0A6YNi8RqcfCQF5pXeS6wgjfrff0QGuVYLXhqv42C3/ALTtxaQFml7arQ3Z0XnhH18Fo5FX1OAEta5oIgkCdOjh1AQxiXuZVId94kGec7g8CgvdmC6limsNtWoRFj3SQ4eBC0+0DtJPDUBCzMTUJr0Xu+YQ1x/p1NJ8eq6ZxXEDjAEe5PPiUFvs+XUmOcPmr2aT+BpjV6yu+GaHYmm20fdtNxEEx1lU8HXDqNLT9xhafIzKsUpBFQbsIcPqg0MVR0vp1N9NzPEkut9EYYOq2p/M/GLTvYxEoeFRtRriPlfsOR3P6Ln2brfDNRhMwQRN+fPbggKxljRUDm90uO48Dclbj6FrGx/f5rIZioAJFyOO4ERuVoUsSA252HBByxGGHzNtB9/0hLBxpLTseB5xePeCuzaoII4rmBDhER7zz8IQNpkFhMxeDaJ23/JVaIGp2l1iIM3E8nA/vda9QtESJg+e35LFxbBLtNpIuD1N0FWvVIeYEERaeA+kfkk6pNMi3eM3EQREkfvinxlYT0P78+PqsXHZn8IOdEhrtrSYFyOOyDT1t08YeLt4yDDj48VZo4jS1lS7gQA8c9+//VMeqx8JjWumNoFRsD7pEOC1ezzS6mGPAnRqI5A30z1a6P7UHGvhG/FcWmD87eUgiR0ufdGmX4sVWB7eO/Q8R5IXxWX6KgLZgjSNyO9cH1aFc7NVS2o9hPddLhfzj3d/xQEoTwmanlAxWB20zc4bCue35yQxvQuBv5AFb6E/tKwmvBOMgfDcHweNiNPjf2QeaYEguqCCQQZdxh2gkkcdghzEYfS51tyYPry8ESYWp/OdovNORfgCNxEG0brMzIQzrq/L/KDhkeYfDIDvlcSJ5SLj1APktnPsBqMGxf3mu4Tql35+iq5dkfxpaXiBBteZHzAHiOIXajjIBoViQ5joY49NwfEIKxZ/03EmQb8rSXSq2LJILo+Z3pP+/ZXsU22mfl1OaN9TXDcHaRdZh5CdNj5kIO+AeG626bEefiPNauFriNrED/SG8LiiXm1xwPjvK1KeIPrY+iDXwdbRrjYx4bmVby+rckCdf5WuhxlYieINgN1sZVVvezuXDZAbZdVFRjQTsL7WurFdo0cRB3mPosPL6gAEG836gnmtihVa8QT/ALnZBKhiAL/vqpV8xJeGtAgXB9jJ2VCvT71th1kLmK0XHht1ug2MRmG94HGfHpxWYcYG3PE8eXhy2WXmFckR4z6LDGMdMcI8toKDabii4NPjPqbrOx0ueZHd71uJkafoCuWEEtBm5kx7f5ScCCRclxFyeBH+UEckqOpks495jZ6iyOMrrxidI2j6AifQoYp4WMTTg3PeLf7TwRFlgnFG3ysv5uAv7+iC3mFYto6omG97xa6ZCqPqfz6bmnST8N/KJ1iI5HV7LrmrXfw7g25LbdSSLT5hCeHxdY4mtUqSGhl2jZpDzoAnqCg9dw1TU1rhs4A+q6LhgWgMYBsAPou8oEgr7VSf4NsbfFbI5915HujVee/axiDpw9McXPcfIaR/7FAC5RXAqUzEyKjSPET6WUMzE0XubfQ4F1j8pkavAHSPMKthcQQWgRLXE+Rbfy3UMHmjqVQEw5txpIlrmuMFjhy/QII5NX0VGvadyGkcjw36rT7R4cOqAm2oTa0EQIsq+Y4BhHxKXdpuMaOLHbmn7yCpYvGfEpgk99hAd5jTPnZBXNQ6Cwzqp7coNoPuFQDzaTytw2XZzyS6/wAwAPrKqE32QWqGFlxkcyDytP5LrT6HgPIq9ltHUbdd/DdSxeWxcWsD7oK9HDi2okdVu4EUgLiXdJ9UPujbSfMLXy7EGmSA3eOHt0QE2WYpjR3qZgHctP6LYo1qOnUAPC6z8lxwIh8b+fotRmGpkCWsJB5XIQUamMAcdLQZuIuduqbDVqj9mQdjMDjutLGUgCBTYAekKm6qWCS35jB57oMnNGP/AA7/AJocqvY20RfbTAt4lFNbGFvzGd95629ljV8Q1x2BG9xt6oK2Fu/p0H6K9UYNQn8TfQR+i75ZhAAHQJ8FTzasGahxdtbpsggMxb/Gh5+UCBHRpvPiinJagfWe9ps5g9nSfqvPcYw6G7atEuNuYn3IRF2ExDzpuCNh7zI/eyAqqVtIaw7F4AP92onpDW+6yM1ohrn7AVHNneCabi76OHqtT+IDqsC7aYdJH43TI8gfdZWeVCAwOudRE8bCG/8AJpH/ABQHWS1S6jTcd9P0sr0KvltDRSYz8LQPZWUDLzr7WmkHDu5ax7tK9GKDftQwZfhmvH/bffo1zSCfWEHjuIYQ4nlx9f1Vf4mphaYkevNW8cw3jishhMkfuQgIstxen+W8gscCCeO1j1IKo4moe9AgGxE/eaZ/JZr8S49CFcdUDmTeHAkz+ITsfAoOtJ4B7wO3D2XOq5kwCRB4rvhqIDQZm8eyoZhTuDxlATZZjqbYvO/0urzs2aWgEePgTZCOHqSNvIc13bhhE1aobq2AdcdYhBsYnNWGYgXt4R7KVPMmN+9J9UN5hl1KJpVtR4gSPqsmlqB3MoPUMux7HvaCb7+iI8FmADiCZ4Dpt+q8lyauQ4kEk7I0y19Rzg6CQR13/wBFAZtzYAzM8NjPVLE41jhJMCPveIH5oJzbN3UnbaY97IdxOb1HmWzNwPAmYhB6JjcVSZ87t9hvw391w/jaAZBMk7Wk+iBMHg3VO9VrFpGwJ/VXamGa092rPNx2lAc4fF03tlnEAxsRuh7Om6qgFu6NXqQsqjjHUnQ88i0jYjmr9CuKpc60x+aBZRhmvDw/7wLRPr6pYKu3DA06b+85xlw2aJIAupMbI7tr77bhUsswGt51X0kR/wDqUHoNDDNNFgYNPeF+ercrJzrCF+Io0RILtIO/PTIBvsreFzHQBJgAzESIBn8lZ7L4QVsVUxAB00yQ0kbuI4HkAfdAbMEBSUQpoIrjiaLXNLXCWuBBB5Fd1FyD597Q4b4GIq0YJ0OgH/x4eyGsR835r0X7T8vLcZrju1GtIPOLH6LznMWX5zsUHKbyZ7wlaNIg02tj5dWr1tZVsC3UyCSOIPTl+av4Vph0ukza243mEHWmwfK0HmAmx+FBkiY48xsJ8Fdo0SHEnwEdeK0cNgw4GQDAkSOu3t7oA8yDDRMiJ5Lvh8K2Lbje6Ksw7PxTbUZYESYHG0x6rO+HBhzQTz/YQZBwXACf8j9VUo4Il2k2v7iUT6JAB22gb+q7MwIbFr7AHhylBjZfhnNDXxcWPVendkcW1zAI2A8UJ4jB6QGncoq+z75nAbE7oBrt/TBrDSNt55nb2QpRoVA8iDPTeDyXrub5O2pVLXCQTf0shvNsg0OaZII7rTfhsgG8DRpi5N54/VdsY5rjIb0kb+qv4hlVu4Y4cy1p5cVKhharxqaWsA5X845oMjE0XuaKbg7UL0567gxe6tZVgHtu5pb4mJPQLcy/DaA8ySZALjJJnxU69O9/K6CGWUg5r5+7JO3AA29YXTARS1yGyXRwNw2/DgXH0VzsuwEvjhqsR4LI7R5oxjgylfSZLpm552Qda2GfiKwpUge+6NVwA0CT02v5hen5LljMNRbSZsNzxJ4u9UN/Z1l7xR+PUN6s/DbyZPzeLiJ8AEYtQTaE6ZKUDlRKkUyDH7R5O3E0XU3b7sPJ36HivBc5y74bix9i0kdQRw8F9HPC8g+0fLwMY4mwqNa5p4SLH3Hug89/h9Lo9I6rUyZrtUb6Q7f8MgLoaXACSL7crrRymlGqrEDvNH5+/wBEHKrShzbnmYVnB4iAQJvA8FyxtM6mu/EPKRwXGmQPX3/ZQG+VYtpphrzc223k/wCFRrdlg55LXAA38FhUsUWvbfuuuCL+SIsDjy2BN4JHiYQcxk7WCfcrvh8C0vngrGJdLQeP5qbjopgcePWyAYzav/MIB2RP2AI0m95QPiqpLyUadgqLgAeZQFWZD+aPALrjsC2q2HRcfsrlnNI6w4bR+asYV8gjjv5WQCGOyN9OY7zeFzPHgqOHymoTxAO4Ht+aOqtTj4H0Wfi8SAe7F+fsgxaWD+EyOZE8eItPNZ2JIg9Vex2IkkAkCTw4rBzDEWIA3tPO8ILWXVC2k9zPm+sm/wBAh7CZY6piaVN8kPqQ7qS9pd7FbNBz6YGkSDAPMcZHVFHZbLgMQC67mhzml28uaAfb6oDejSDQGgQGiAOQGwXQJgFKECClKZoSQOmKdMUESgn7VMIDhm1I7zKjRPHS4O/OPRHCyu0mVDE4d9KYLoLSbw5pBB9kHiOEe2HEmYBkb8OC2sswhNAwILQbGT88kR1sBPisDMsDUoVXU6jdDmxLed7OHMbovyfMO78N0Nebt1feAaYCDIbgxoDeGrYySLn0sFj4miWuIHv5InzKqBWaQCGVBLujtMT4beqz8bh9FZs3Lhx593b8kGW1x0iRMX/0rWDxxLhq2kAc0SYLJ2VGO1bETc94cQR5IezPAClUA+YAi87/AK+KAhoYkaQDxP8ApNmNQaZJsBeJ4C6w2YkmNPEmYVrNqkUjJixBn+k/nCDKqOGmdp+iOex2ZN+E0bEH1HNeUV8YQ0BwJniP0Whlec6NiR4/42Qe3ZjmDCwCbkx7XWZ/H6Q102vPWPNeaVu0b3CJMc4P0RH2UxrsQ8UyDpa1ziSNrQPUlAeNrtewRuRzuhPM64aSeU9eH6qGHxho1XMdxsCfO/n+azs2w5qmRJAkWQVK2OIBJNjss2hUdUfaYB4rZpZNqbLp5efh4LthnNpAsDbAkDn4FBZwpHcnczAPDT/mEQ4HFhzxU/C0OtvcHV7BDtSjDHF06hEdLzt4rpVwVWjQ1NJv3nECCOh5i6D01hCmquXtIpsB30Nnx0hWAgkknCZA4SKYJ0DKDlMqJKDzz7U8G0ii8D+ZdocPw7xG25Q7gHCpTb3pLQAXEDUxwvJHLgUT/aPUithgR3e9vtOtqH8blwY4OpOGrSNYAN5A5DcIGwlXWBGklkEtPUQ4D6ps3wbRUbTabNJLHSZ0lsgSeV/RVcHh3Ekt+dt2gcQLub6T6pVsR8SszVYF7Ln8Gx9JQaWAxzmM7xkslsji1zZAPgRHmuGY4H4tNnehzjLePl7hXW4YDDl7hJY8tIO3zmD6EFSy/FMll76g3wED3t9EGdgcuNOoWv3tH6KpmThLhYgzbzuu+fZu34vcdAa90Wna36rCONl9z+Iev+UHKrlzHbz0uuLMuIPdgjaCP0VpmKGqLT4ytPA/DsbgjY+P6IKOXdnzUPeMDpML0Ls3lbMOyGzL4uelo/who45tOIuf87rrT7TxaDAJI03ug3+1eVCqwOaYe0wNpPRZuS4aowd8abwQU+Ezun8Ih7pqGXAnmRG/stfNcbDWERDwZ4ztbxkwgjULB3eETMfeQ/T0l5Gr5I1GOJJseey1sUAaZIJgj32/NY2WsHwtiNZ7zj91otN/NBafXLrwR4xysDxhbVfHllJvxR3XaRLbwdoKF81rj4jdJB08jw0kyeZC062ZNqaaN2vcWN0nY94AHxmdkHpTFNRaU8oJhMSUlKEDBOmCdAiokqRUCEAb9peC1UG1B/23Q7+lwj6gISwGEq/EI+JqALYIA/7jSYnpC9TzTAitSfSds9pHhyPrC8tybH/w9WpSrCDqAJjYtJGrbaCglkGIDC4vJloq7WmWAj99Fcx2UtqMa0Aau86ZvIdA+iz24Zsl7Kkkkx3YBEEFpvMwtbCV6tMNL2zINxfkSfofVBktovFAgvJDrn+kGZPO2lZL8TpbxJLu6B5cR5ImwDQab6bo16Ybxk3II8RAVylkVOkG1LuIIi3D9Yt5IPMsVhahqXcW2PWOQ9VdoZGHGHFx5mUZY7JqYcf6pvyc6fpZUKeAAc6DEEgde9ZBk08notN27Hcco5haGGyCY0VSGm5kTA8oXV2WuLnXEAi8QOH6rVw+UVtIIIExtyjigs4bsnhSB8R7nmODoHTb/Kz847ItaCaFRzY4G4j1V+tgKrSILQOLvBWmYV8EF+q8mOV7+CADw2X1vigQLb7wffZE2L+KxrS8AyLQSW3AuORt7LfblrTTJbE/M3bpO3NZOK1aXU3ACIIkW8EFk4Uvw44C09JMzbxKgaPw+4R3S2ByjY+yuYKrpaLjS5rfLa3n+Sr5rUEFzYEu4C1pPlN0Aw/DBrzo2LYM8AXXjlIEea1OyWFFXF0+IpA1JPmI/wCRHoqOOGhrXyBrbMcmiw9blGP2f5Xoomq75q0EW+4J0+sz6ICtqmFEBShA6kohJA4TpgnQKFEqSZBEFed/aRlEPbiGtPe7ryPxC7Xekj0XopVbHYVlVjqdRuprhBH74oPGsmBD3lxMi95kmzR03ePRHuGxAl1Mga6TGC34qgPd8u4CgzPsrdhMQaYdIgOYeJGqR5gthdBmDxXfUBj40PF7AgfqEBJ2kyYd0scGvDmBpFjYxq8zNui5Zeyo1jdTtQdtqEdQDHndaeaOmnSrC7dYLnOMkDSQBP8AUQI4Kll+ILtDSIgw4eDQ1s8EFTETJLj8p0nnGq31VYYUCTeBJk8hy81r4ymHPiwIdvsJDdUERc7JYlgH8t0iZAMeJnhvyQU34Z4uQLw2Bz7u8rSw9Cs4wGwCRvbnw5KWXuMd4ToNzwMabx7rdw1cEAzvBPggyX4ao2A5rnNFwRcxyI9Vl5hqdanTqMk27pHmD4niix+Ibq8j9PquTqmo2mQYF4kx16Qgp5dhnU2tkySBIsRJ5W2SzPANqNj7wv8AoVCvjpcGuEEHf2PhuCuGGrODtUGC2bEXbbn0ugoVGfCpPBcJDYDTtIP1hDmZ4x2r4Y4gQOriL+QJK2O0ePa6lqbYgCRubmG7eQWR/AGXVHzqdYN/C2IHnEBBdw+Cbi61KkTDBMgfgZw9fqvSaTA0AAQAAB4AQB6IF+zjCy6rV4N/lNPAnVLvSAj0cUEgE7UycIHJUVMhMQgcJ1FOEDpFJIoGUSnShAO9rOzwxQa5sCoyQ2SYIM90xtfivLsdRqUnupPZDhcH2niL2uF7iQsvPcpZiKZY8CfuOIBLSNr8v1Qec5T2iijUoPALJiHEyJ3iN+99Fxw+bPbMG7DxEzp438VwzDBhry1/8uq2dQ2EjiB+YVF+J79rtJbc7av0IsgKqmdB7W1DuXRUDhAkCJBHTj4Loc2bUYNL+8IImOcHS7iIndCzqoJs4gzPdPdO197FcoIJ6EutvtugP8A95Di0tF9UEE2jlzXb+JLbkENcI7tgXgAyBwmEG4HNHtuXWkcZ3aZWhh8a+q5zb6B3geMRwQEOJxRc8xuNvHkeid2Lh0zOkbW3gXIQ/WD3PL2mOcW2G/JU8biiQCHaXC0zc/4QEjsaHvcXWHzNjjIMi+3D0WTm2dARptILZte0bDhuEP0cc9o1btafUxcjmP0XDN8dqbpE6d4cIIMyUFzLswDqjXOu0TI8Gu078nH2Vevnb3vc4cYDR0lY7WF58YgAXJ3A5lHfYzsZU+IytiG6Gt7zWH5iZkSOAHVAcdm8v+Bh6bIgxrf/AFvu79PJagSSagmE8qISlB0lMmJSAQSSCYJ5QJJMU8oGKSRKZAyYp0kGF2l7O08U250VAIa9u++xHEdF5xmvZTE4cOJZ8Rk3NO/d5kbhewvUSEHh9OoxjTAnVsReCN/KPREj8RTqU5eBOkQRvItO/wCXBbHaXsS2q41MPDHmdTD8jjzH4T9UBPomm4h3cqAkOBEWmJE8EF2nlbidWoXNwPTdaDm/BaAyNTpkuiBxPnC5UsZTDZGiDYCT6rMzHHNc8Q6I2A4nxQW8TiXQIcRuLbE9fL6LOxurUQ07CPpx8FyfUnu3M7W95SbgaxI0hzjya0kn0QazXjQWgjSBJG9pFvOfdZWZgPfuAAYm9+SMezPYVzmh+KLmg3bSBh39xG3gEaYHIcPSvTo02nnpk+pkoBnsD2YLCMRVGlxH8tnIERqI5ngjkNTBSBQJMpOTIEFIKEqUoHKdMnQOkkkgYJpTpIFKUpJIIymBSSQMUyZJAlWxmX0qoipTY/8AqaD9QkkgrsyDDAWw9If/AFtXGp2ZwbjfD0rcmgfQpkkFzD5RQZ8lGm3wY39Fbp0Wt2AHgAPokkg6aUtKSSBoShJJA6QCSSB4TGySSB08p0k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24739"/>
            <a:ext cx="2664296" cy="323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álný popisek 6"/>
          <p:cNvSpPr/>
          <p:nvPr/>
        </p:nvSpPr>
        <p:spPr>
          <a:xfrm>
            <a:off x="460375" y="3573016"/>
            <a:ext cx="4255641" cy="2376263"/>
          </a:xfrm>
          <a:prstGeom prst="wedgeEllipseCallout">
            <a:avLst>
              <a:gd name="adj1" fmla="val -15698"/>
              <a:gd name="adj2" fmla="val -90763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Čas je počítaný pohyb</a:t>
            </a:r>
            <a:endParaRPr lang="cs-CZ" sz="4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94037"/>
            <a:ext cx="2505644" cy="3405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álný popisek 7"/>
          <p:cNvSpPr/>
          <p:nvPr/>
        </p:nvSpPr>
        <p:spPr>
          <a:xfrm>
            <a:off x="5148064" y="2564904"/>
            <a:ext cx="2520280" cy="3024336"/>
          </a:xfrm>
          <a:prstGeom prst="wedgeEllipseCallout">
            <a:avLst>
              <a:gd name="adj1" fmla="val 55066"/>
              <a:gd name="adj2" fmla="val -82071"/>
            </a:avLst>
          </a:prstGeom>
          <a:solidFill>
            <a:schemeClr val="accent6">
              <a:lumMod val="40000"/>
              <a:lumOff val="60000"/>
              <a:alpha val="72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Čas je dojem v duši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97639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6" name="Picture 10" descr="newt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2073275" cy="235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8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89" y="3104357"/>
            <a:ext cx="1290638" cy="1227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32" name="Picture 16" descr="c-inv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77" y="4617614"/>
            <a:ext cx="4051300" cy="7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5219700" y="4365625"/>
            <a:ext cx="3538538" cy="1511300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altLang="cs-CZ" dirty="0">
                <a:latin typeface="Times New Roman" pitchFamily="18" charset="0"/>
              </a:rPr>
              <a:t>Jednoznačné </a:t>
            </a:r>
            <a:r>
              <a:rPr lang="cs-CZ" altLang="cs-CZ" dirty="0" smtClean="0">
                <a:latin typeface="Times New Roman" pitchFamily="18" charset="0"/>
              </a:rPr>
              <a:t>a nevratné směřování ke </a:t>
            </a:r>
            <a:r>
              <a:rPr lang="cs-CZ" altLang="cs-CZ" dirty="0">
                <a:latin typeface="Times New Roman" pitchFamily="18" charset="0"/>
              </a:rPr>
              <a:t>konci</a:t>
            </a:r>
          </a:p>
        </p:txBody>
      </p:sp>
      <p:pic>
        <p:nvPicPr>
          <p:cNvPr id="9234" name="Picture 18" descr="c-inv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79512" y="5025962"/>
            <a:ext cx="4051300" cy="73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5" name="Picture 19" descr="heidegg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761066"/>
            <a:ext cx="1619250" cy="223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8" name="Picture 2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812" y="3320256"/>
            <a:ext cx="863600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663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37" y="1556792"/>
            <a:ext cx="1682750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556792"/>
            <a:ext cx="28575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498159" y="4474739"/>
            <a:ext cx="3816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800" dirty="0">
                <a:latin typeface="Times New Roman" pitchFamily="18" charset="0"/>
              </a:rPr>
              <a:t>Nevratnost času</a:t>
            </a:r>
          </a:p>
        </p:txBody>
      </p:sp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5311601" y="4581128"/>
            <a:ext cx="3198019" cy="6477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cs-CZ" altLang="cs-CZ" sz="2400" dirty="0" smtClean="0">
                <a:latin typeface="Times New Roman" pitchFamily="18" charset="0"/>
              </a:rPr>
              <a:t>Kritika absolutního času</a:t>
            </a:r>
            <a:endParaRPr lang="cs-CZ" altLang="cs-CZ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57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7" descr="bergs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628940"/>
            <a:ext cx="1931988" cy="237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albert-einstein-young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95527"/>
            <a:ext cx="1849437" cy="270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611560" y="4581525"/>
            <a:ext cx="3816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800" dirty="0"/>
              <a:t>Čas ve fyzikálních soustavách</a:t>
            </a:r>
          </a:p>
        </p:txBody>
      </p:sp>
      <p:sp>
        <p:nvSpPr>
          <p:cNvPr id="11" name="Rectangle 11"/>
          <p:cNvSpPr txBox="1">
            <a:spLocks noChangeArrowheads="1"/>
          </p:cNvSpPr>
          <p:nvPr/>
        </p:nvSpPr>
        <p:spPr>
          <a:xfrm>
            <a:off x="6204507" y="4580329"/>
            <a:ext cx="3024187" cy="6477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cs-CZ" altLang="cs-CZ" dirty="0" smtClean="0"/>
              <a:t>Čas jako </a:t>
            </a:r>
            <a:r>
              <a:rPr lang="cs-CZ" altLang="cs-CZ" i="1" dirty="0" err="1" smtClean="0"/>
              <a:t>durée</a:t>
            </a:r>
            <a:endParaRPr lang="cs-CZ" altLang="cs-CZ" i="1" dirty="0"/>
          </a:p>
        </p:txBody>
      </p:sp>
    </p:spTree>
    <p:extLst>
      <p:ext uri="{BB962C8B-B14F-4D97-AF65-F5344CB8AC3E}">
        <p14:creationId xmlns:p14="http://schemas.microsoft.com/office/powerpoint/2010/main" val="11593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0066FF"/>
                </a:solidFill>
              </a:rPr>
              <a:t>Honba za </a:t>
            </a:r>
            <a:r>
              <a:rPr lang="cs-CZ" altLang="cs-CZ" b="1" dirty="0" err="1">
                <a:solidFill>
                  <a:srgbClr val="0066FF"/>
                </a:solidFill>
              </a:rPr>
              <a:t>bychem</a:t>
            </a:r>
            <a:endParaRPr lang="cs-CZ" altLang="cs-CZ" b="1" dirty="0">
              <a:solidFill>
                <a:srgbClr val="0066FF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Lidová moudrost</a:t>
            </a:r>
          </a:p>
          <a:p>
            <a:pPr lvl="2"/>
            <a:r>
              <a:rPr lang="cs-CZ" altLang="cs-CZ" dirty="0"/>
              <a:t>Nevratnost</a:t>
            </a:r>
          </a:p>
          <a:p>
            <a:r>
              <a:rPr lang="cs-CZ" altLang="cs-CZ" dirty="0"/>
              <a:t>Klasická mechanika</a:t>
            </a:r>
          </a:p>
          <a:p>
            <a:pPr lvl="2"/>
            <a:r>
              <a:rPr lang="cs-CZ" altLang="cs-CZ" dirty="0"/>
              <a:t>Symetrie fyzikálních zákonů (vratnost)</a:t>
            </a:r>
          </a:p>
          <a:p>
            <a:r>
              <a:rPr lang="cs-CZ" altLang="cs-CZ" dirty="0">
                <a:sym typeface="Wingdings" pitchFamily="2" charset="2"/>
              </a:rPr>
              <a:t></a:t>
            </a:r>
            <a:endParaRPr lang="cs-CZ" altLang="cs-CZ" dirty="0"/>
          </a:p>
          <a:p>
            <a:pPr lvl="1"/>
            <a:r>
              <a:rPr lang="cs-CZ" altLang="cs-CZ" dirty="0"/>
              <a:t>Existenciální filosofie</a:t>
            </a:r>
          </a:p>
          <a:p>
            <a:pPr lvl="2"/>
            <a:r>
              <a:rPr lang="cs-CZ" altLang="cs-CZ" dirty="0"/>
              <a:t>Rozhodování a odpovědnost (</a:t>
            </a:r>
            <a:r>
              <a:rPr lang="cs-CZ" altLang="cs-CZ" b="1" dirty="0"/>
              <a:t>jednou</a:t>
            </a:r>
            <a:r>
              <a:rPr lang="cs-CZ" altLang="cs-CZ" dirty="0"/>
              <a:t> tady a teď)</a:t>
            </a:r>
          </a:p>
          <a:p>
            <a:pPr lvl="1">
              <a:buFontTx/>
              <a:buNone/>
            </a:pPr>
            <a:endParaRPr lang="cs-CZ" altLang="cs-CZ" dirty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 rot="19607044">
            <a:off x="294741" y="2817981"/>
            <a:ext cx="7561263" cy="10985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6600" dirty="0">
                <a:solidFill>
                  <a:srgbClr val="FF0000"/>
                </a:solidFill>
              </a:rPr>
              <a:t>Determinismus</a:t>
            </a:r>
          </a:p>
        </p:txBody>
      </p:sp>
    </p:spTree>
    <p:extLst>
      <p:ext uri="{BB962C8B-B14F-4D97-AF65-F5344CB8AC3E}">
        <p14:creationId xmlns:p14="http://schemas.microsoft.com/office/powerpoint/2010/main" val="165430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>
                <a:solidFill>
                  <a:schemeClr val="hlink"/>
                </a:solidFill>
              </a:rPr>
              <a:t>Ireverzibilita, determinismus, čas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Termodynamika</a:t>
            </a:r>
          </a:p>
          <a:p>
            <a:pPr lvl="1"/>
            <a:r>
              <a:rPr lang="cs-CZ" altLang="cs-CZ" dirty="0"/>
              <a:t>První šipka času (statistická povaha)</a:t>
            </a:r>
          </a:p>
          <a:p>
            <a:r>
              <a:rPr lang="cs-CZ" altLang="cs-CZ" dirty="0"/>
              <a:t>Kvantová mechanika</a:t>
            </a:r>
          </a:p>
          <a:p>
            <a:pPr lvl="1"/>
            <a:r>
              <a:rPr lang="cs-CZ" altLang="cs-CZ" dirty="0">
                <a:hlinkClick r:id="rId3" action="ppaction://hlinksldjump"/>
              </a:rPr>
              <a:t>Špatná </a:t>
            </a:r>
            <a:r>
              <a:rPr lang="cs-CZ" altLang="cs-CZ" dirty="0"/>
              <a:t>a </a:t>
            </a:r>
            <a:r>
              <a:rPr lang="cs-CZ" altLang="cs-CZ" dirty="0">
                <a:hlinkClick r:id="rId4" action="ppaction://hlinksldjump"/>
              </a:rPr>
              <a:t>dobrá </a:t>
            </a:r>
            <a:r>
              <a:rPr lang="cs-CZ" altLang="cs-CZ" dirty="0"/>
              <a:t>zpráva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2831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Vlnová šipka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Nevratnost času?</a:t>
            </a:r>
          </a:p>
        </p:txBody>
      </p:sp>
      <p:pic>
        <p:nvPicPr>
          <p:cNvPr id="5124" name="Picture 5" descr="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781300"/>
            <a:ext cx="523875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229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>
                <a:solidFill>
                  <a:schemeClr val="hlink"/>
                </a:solidFill>
              </a:rPr>
              <a:t>Ireverzibilita, determinismus, čas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Termodynamika</a:t>
            </a:r>
          </a:p>
          <a:p>
            <a:pPr lvl="1"/>
            <a:r>
              <a:rPr lang="cs-CZ" altLang="cs-CZ" dirty="0"/>
              <a:t>První šipka času (statistická povaha)</a:t>
            </a:r>
          </a:p>
          <a:p>
            <a:r>
              <a:rPr lang="cs-CZ" altLang="cs-CZ" dirty="0"/>
              <a:t>Kvantová mechanika</a:t>
            </a:r>
          </a:p>
          <a:p>
            <a:pPr lvl="1"/>
            <a:r>
              <a:rPr lang="cs-CZ" altLang="cs-CZ" dirty="0"/>
              <a:t>Špatná a </a:t>
            </a:r>
            <a:r>
              <a:rPr lang="cs-CZ" altLang="cs-CZ" dirty="0">
                <a:hlinkClick r:id="rId3" action="ppaction://hlinksldjump"/>
              </a:rPr>
              <a:t>dobrá </a:t>
            </a:r>
            <a:r>
              <a:rPr lang="cs-CZ" altLang="cs-CZ" dirty="0" smtClean="0"/>
              <a:t>zpráva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8199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4253</TotalTime>
  <Words>155</Words>
  <Application>Microsoft Office PowerPoint</Application>
  <PresentationFormat>Předvádění na obrazovce (4:3)</PresentationFormat>
  <Paragraphs>51</Paragraphs>
  <Slides>12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Čas živých a neživých</vt:lpstr>
      <vt:lpstr>Prezentace aplikace PowerPoint</vt:lpstr>
      <vt:lpstr>Prezentace aplikace PowerPoint</vt:lpstr>
      <vt:lpstr>Prezentace aplikace PowerPoint</vt:lpstr>
      <vt:lpstr>Prezentace aplikace PowerPoint</vt:lpstr>
      <vt:lpstr>Honba za bychem</vt:lpstr>
      <vt:lpstr>Ireverzibilita, determinismus, čas</vt:lpstr>
      <vt:lpstr>Vlnová šipka</vt:lpstr>
      <vt:lpstr>Ireverzibilita, determinismus, čas</vt:lpstr>
      <vt:lpstr>Hugh Everette</vt:lpstr>
      <vt:lpstr>Ireverzibilita, determinismus, čas</vt:lpstr>
      <vt:lpstr>ČAS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Čas živých a neživých</dc:title>
  <dc:creator>jokr</dc:creator>
  <cp:lastModifiedBy>jokr</cp:lastModifiedBy>
  <cp:revision>20</cp:revision>
  <dcterms:created xsi:type="dcterms:W3CDTF">2014-03-06T22:20:15Z</dcterms:created>
  <dcterms:modified xsi:type="dcterms:W3CDTF">2014-03-10T21:48:23Z</dcterms:modified>
</cp:coreProperties>
</file>