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0" r:id="rId2"/>
    <p:sldId id="272" r:id="rId3"/>
    <p:sldId id="273" r:id="rId4"/>
    <p:sldId id="257" r:id="rId5"/>
    <p:sldId id="271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6" r:id="rId14"/>
    <p:sldId id="264" r:id="rId15"/>
    <p:sldId id="267" r:id="rId16"/>
    <p:sldId id="268" r:id="rId17"/>
    <p:sldId id="269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E19F4-BB0C-4BF8-9F81-5E1C66B035F0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C15C7-F461-4FC5-A786-B1484D4FB4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860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E4FDE-6033-4867-84CF-079446A906F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564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E4FDE-6033-4867-84CF-079446A906F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30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02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80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36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47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97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0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45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39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36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300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069-EAC6-42AC-9A51-165FDC835071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5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6A069-EAC6-42AC-9A51-165FDC835071}" type="datetimeFigureOut">
              <a:rPr lang="cs-CZ" smtClean="0"/>
              <a:t>25.9.2013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9E52B-FC70-4603-8293-86D183F32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93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Informace jako stav lidské mysli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Myšlení, paměť, vnímání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552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jako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paměť dlouhodobá </a:t>
            </a:r>
            <a:r>
              <a:rPr lang="cs-CZ" dirty="0" smtClean="0"/>
              <a:t>– obsahuje uložené informace, které si můžeme vybavit</a:t>
            </a:r>
          </a:p>
          <a:p>
            <a:r>
              <a:rPr lang="cs-CZ" dirty="0" smtClean="0"/>
              <a:t>kapacita – neomezená? I lidé po sto letech si pamatují své dětství. Nevíme o případu přeplněné paměti.</a:t>
            </a:r>
          </a:p>
          <a:p>
            <a:r>
              <a:rPr lang="cs-CZ" dirty="0" smtClean="0"/>
              <a:t>poruchy paměti – afázie, tumor, demence, psychologická traumata</a:t>
            </a:r>
          </a:p>
          <a:p>
            <a:r>
              <a:rPr lang="cs-CZ" b="1" dirty="0" smtClean="0"/>
              <a:t>paměť krátkodobá </a:t>
            </a:r>
            <a:r>
              <a:rPr lang="cs-CZ" dirty="0" smtClean="0"/>
              <a:t>– pracovní, aktivní paměť</a:t>
            </a:r>
          </a:p>
          <a:p>
            <a:r>
              <a:rPr lang="cs-CZ" dirty="0" smtClean="0"/>
              <a:t>při každém vzpomínání si nemůžeme vybavit všechny informace z dlouhodobé paměti</a:t>
            </a:r>
          </a:p>
          <a:p>
            <a:r>
              <a:rPr lang="cs-CZ" dirty="0" smtClean="0"/>
              <a:t>aktivní paměť – informace u dlouhodobé paměti používány k vědomému myšlení</a:t>
            </a:r>
          </a:p>
          <a:p>
            <a:r>
              <a:rPr lang="cs-CZ" dirty="0" smtClean="0"/>
              <a:t>George Miller – magické číslo 7 +</a:t>
            </a:r>
            <a:r>
              <a:rPr lang="en-US" dirty="0" smtClean="0"/>
              <a:t>-</a:t>
            </a:r>
            <a:r>
              <a:rPr lang="cs-CZ" dirty="0" smtClean="0"/>
              <a:t> 2, koncept informačních shluků</a:t>
            </a:r>
          </a:p>
          <a:p>
            <a:r>
              <a:rPr lang="cs-CZ" dirty="0" smtClean="0"/>
              <a:t>informace v pracovní paměti i ze smyslového systému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163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zpracování informací při 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vychází z teorií intelektuální činnosti</a:t>
            </a:r>
          </a:p>
          <a:p>
            <a:r>
              <a:rPr lang="cs-CZ" dirty="0" smtClean="0"/>
              <a:t>teorie: informace je uložená v dlouhodobé paměti a zpracovávaná  krátkodobou pamětí v procesu poznání → informace je předmětem myšlení</a:t>
            </a:r>
          </a:p>
          <a:p>
            <a:r>
              <a:rPr lang="cs-CZ" dirty="0" err="1" smtClean="0"/>
              <a:t>Engelbart</a:t>
            </a:r>
            <a:r>
              <a:rPr lang="cs-CZ" dirty="0" smtClean="0"/>
              <a:t>, D. </a:t>
            </a:r>
            <a:r>
              <a:rPr lang="cs-CZ" smtClean="0"/>
              <a:t>- elektronické </a:t>
            </a:r>
            <a:r>
              <a:rPr lang="cs-CZ" dirty="0" smtClean="0"/>
              <a:t>technologie mohou </a:t>
            </a:r>
            <a:r>
              <a:rPr lang="cs-CZ" dirty="0" err="1" smtClean="0"/>
              <a:t>augmentovat</a:t>
            </a:r>
            <a:r>
              <a:rPr lang="cs-CZ" dirty="0" smtClean="0"/>
              <a:t> lidskou paměť</a:t>
            </a:r>
          </a:p>
          <a:p>
            <a:r>
              <a:rPr lang="cs-CZ" dirty="0" smtClean="0"/>
              <a:t>přístup k všudypřítomné síti – funkce externí paměti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104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jako vnímání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naše smysly působí signály z vnějšího světa – naše smysly nás informují o vnějším světě</a:t>
            </a:r>
          </a:p>
          <a:p>
            <a:r>
              <a:rPr lang="cs-CZ" dirty="0" smtClean="0"/>
              <a:t>př. světelný kužel přes naše oči aktivuje smyslové buňky v retině, šíří se nervovými buňkami do krátkodobé paměti, která aktivuje a srovná se s dlouhodobou pamětí (rozpoznání), počítá (rozhodování) následnou motorickou a mentální činnost, uskuteční činnost </a:t>
            </a:r>
          </a:p>
          <a:p>
            <a:r>
              <a:rPr lang="cs-CZ" dirty="0" smtClean="0"/>
              <a:t>signály a data z vnějšího světa tečou z vnějšího světa do našeho mozku, v krátkodobé paměti se mění na informaci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674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jako vnímání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smyslový systém – řada sensorů odpovídajících na vnitřní (teplota těla, stahování svalů) a externí (světlo, zvuk, pohyb) stimuly. Stimuly nejsou stejně významné.</a:t>
            </a:r>
          </a:p>
          <a:p>
            <a:r>
              <a:rPr lang="cs-CZ" b="1" dirty="0" smtClean="0"/>
              <a:t>biologická úroveň </a:t>
            </a:r>
            <a:r>
              <a:rPr lang="cs-CZ" dirty="0" smtClean="0"/>
              <a:t>– stimuly jsou informace šířící se z vnějšího světa pomocí elektrochemické transformace. Důležitost stimulů se řídí přežitím.</a:t>
            </a:r>
          </a:p>
          <a:p>
            <a:r>
              <a:rPr lang="cs-CZ" b="1" dirty="0" smtClean="0"/>
              <a:t>sociální úroveň </a:t>
            </a:r>
            <a:r>
              <a:rPr lang="cs-CZ" dirty="0" smtClean="0"/>
              <a:t>– stimuly mění náš mentální stav, změna definuje informaci obdrženou z vnějšího světa. Důležitost se řídí podle smysluplnosti, v informační vědě nazýváme relevancí.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779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Zapomínání jako informační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proces filtrování a mazání informací</a:t>
            </a:r>
          </a:p>
          <a:p>
            <a:r>
              <a:rPr lang="cs-CZ" dirty="0" smtClean="0"/>
              <a:t>informační filtry omezují tok informací na mikro (senzorická) a makro (mentální) úrovni</a:t>
            </a:r>
          </a:p>
          <a:p>
            <a:r>
              <a:rPr lang="cs-CZ" dirty="0" smtClean="0"/>
              <a:t>učíme se, co ignorovat</a:t>
            </a:r>
          </a:p>
          <a:p>
            <a:r>
              <a:rPr lang="cs-CZ" dirty="0" smtClean="0"/>
              <a:t>úsilí vynaložené na filtrování je pravděpodobně vyšší, než úsilí vynakládané na zapamatování a přemýšlení</a:t>
            </a:r>
          </a:p>
          <a:p>
            <a:r>
              <a:rPr lang="cs-CZ" dirty="0" smtClean="0"/>
              <a:t>sociálně – selektivní pozornost ke světu kolem nás</a:t>
            </a:r>
          </a:p>
          <a:p>
            <a:r>
              <a:rPr lang="cs-CZ" dirty="0" smtClean="0"/>
              <a:t>efekt koktejlové </a:t>
            </a:r>
            <a:r>
              <a:rPr lang="cs-CZ" dirty="0" err="1" smtClean="0"/>
              <a:t>párty</a:t>
            </a:r>
            <a:r>
              <a:rPr lang="cs-CZ" dirty="0" smtClean="0"/>
              <a:t> – uprostřed místnosti plné hluku a rozhovorů obracíme naši pozornost za zvukem našeho jména, ostatní ignorujeme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188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jako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1. informace jsou strukturovány do běžných scénářů, lidé je mohou rychle aplikovat v běžných životních situacích při směřování svého chování</a:t>
            </a:r>
          </a:p>
          <a:p>
            <a:r>
              <a:rPr lang="cs-CZ" dirty="0" err="1" smtClean="0"/>
              <a:t>Piaget</a:t>
            </a:r>
            <a:r>
              <a:rPr lang="cs-CZ" dirty="0" smtClean="0"/>
              <a:t> – teorie schémat</a:t>
            </a:r>
          </a:p>
          <a:p>
            <a:r>
              <a:rPr lang="cs-CZ" dirty="0" err="1" smtClean="0"/>
              <a:t>Andersonovo</a:t>
            </a:r>
            <a:r>
              <a:rPr lang="cs-CZ" dirty="0" smtClean="0"/>
              <a:t> ACT</a:t>
            </a:r>
          </a:p>
          <a:p>
            <a:r>
              <a:rPr lang="cs-CZ" dirty="0" err="1" smtClean="0"/>
              <a:t>Schankovy</a:t>
            </a:r>
            <a:r>
              <a:rPr lang="cs-CZ" dirty="0" smtClean="0"/>
              <a:t> skripty</a:t>
            </a:r>
          </a:p>
          <a:p>
            <a:r>
              <a:rPr lang="cs-CZ" dirty="0" smtClean="0"/>
              <a:t>Johnson-</a:t>
            </a:r>
            <a:r>
              <a:rPr lang="cs-CZ" dirty="0" err="1" smtClean="0"/>
              <a:t>Lairdovy</a:t>
            </a:r>
            <a:r>
              <a:rPr lang="cs-CZ" dirty="0" smtClean="0"/>
              <a:t> mentální modely</a:t>
            </a:r>
          </a:p>
          <a:p>
            <a:r>
              <a:rPr lang="cs-CZ" dirty="0" smtClean="0"/>
              <a:t>hlavní myšlenka: vzpomínky a porozumění světu je determinováno zkušenostmi, které jsou klasifikovány do malého počtu archetypů</a:t>
            </a:r>
          </a:p>
          <a:p>
            <a:r>
              <a:rPr lang="cs-CZ" dirty="0" smtClean="0"/>
              <a:t>informace je zásoba scénářů doplňujících aktuální smyslové informace, aby dávaly smysl a vedly k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886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jako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2. informace jako koncepty organizované do sítě paměťových jednotek, které jsou spojeny vztahy</a:t>
            </a:r>
          </a:p>
          <a:p>
            <a:r>
              <a:rPr lang="cs-CZ" dirty="0" err="1" smtClean="0"/>
              <a:t>Quillian</a:t>
            </a:r>
            <a:r>
              <a:rPr lang="cs-CZ" dirty="0" smtClean="0"/>
              <a:t> - sémantické sítě – šíření akčního potenciálu podle vztahů mezi informačními jednotkami (koncepty)</a:t>
            </a:r>
          </a:p>
          <a:p>
            <a:r>
              <a:rPr lang="cs-CZ" dirty="0" err="1" smtClean="0"/>
              <a:t>Hutchins</a:t>
            </a:r>
            <a:r>
              <a:rPr lang="cs-CZ" dirty="0" smtClean="0"/>
              <a:t> – distribuované poznání rozšiřuje síťovou organizaci tak, aby byly zdůrazněny sociální vztahy mezi uzly</a:t>
            </a:r>
          </a:p>
          <a:p>
            <a:r>
              <a:rPr lang="cs-CZ" dirty="0" smtClean="0"/>
              <a:t>tento typ organizace informací použit při tvorbě sémantického webu (</a:t>
            </a:r>
            <a:r>
              <a:rPr lang="cs-CZ" dirty="0" err="1" smtClean="0"/>
              <a:t>Barners-Lee</a:t>
            </a:r>
            <a:r>
              <a:rPr lang="cs-CZ" dirty="0" smtClean="0"/>
              <a:t>)</a:t>
            </a:r>
          </a:p>
          <a:p>
            <a:r>
              <a:rPr lang="cs-CZ" dirty="0" smtClean="0"/>
              <a:t>hlavní myšlenka: informace je organizována v sítích, kde vztahy (linky) jsou stejně důležité, jako uzly.</a:t>
            </a:r>
          </a:p>
          <a:p>
            <a:r>
              <a:rPr lang="cs-CZ" dirty="0" smtClean="0"/>
              <a:t>aktivace sítě definuje informaci jako energii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163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 mozku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výzkumu mozku – neurovědy, počítačová věda a lingvistika</a:t>
            </a:r>
          </a:p>
          <a:p>
            <a:r>
              <a:rPr lang="cs-CZ" dirty="0" smtClean="0"/>
              <a:t>biometrické senzory – </a:t>
            </a:r>
            <a:r>
              <a:rPr lang="cs-CZ" dirty="0" err="1" smtClean="0"/>
              <a:t>elektroencefotografie</a:t>
            </a:r>
            <a:r>
              <a:rPr lang="cs-CZ" dirty="0" smtClean="0"/>
              <a:t>, oční kamery, radiologie – pozitronové emisní tomografie (PET) zobrazení funkční magnetické rezonance (</a:t>
            </a:r>
            <a:r>
              <a:rPr lang="cs-CZ" dirty="0" err="1" smtClean="0"/>
              <a:t>fMRI</a:t>
            </a:r>
            <a:r>
              <a:rPr lang="cs-CZ" smtClean="0"/>
              <a:t>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617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Další doporučená četba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Marchionini</a:t>
            </a:r>
            <a:r>
              <a:rPr lang="cs-CZ" dirty="0" smtClean="0"/>
              <a:t>, </a:t>
            </a:r>
            <a:r>
              <a:rPr lang="cs-CZ" dirty="0" err="1" smtClean="0"/>
              <a:t>Gary</a:t>
            </a:r>
            <a:r>
              <a:rPr lang="cs-CZ" dirty="0" smtClean="0"/>
              <a:t>.</a:t>
            </a:r>
            <a:r>
              <a:rPr lang="en-US" dirty="0" smtClean="0"/>
              <a:t> Information </a:t>
            </a:r>
            <a:r>
              <a:rPr lang="en-US" dirty="0"/>
              <a:t>concepts : from books to cyberspace </a:t>
            </a:r>
            <a:r>
              <a:rPr lang="en-US" dirty="0" smtClean="0"/>
              <a:t>identities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Dennett</a:t>
            </a:r>
            <a:r>
              <a:rPr lang="cs-CZ" dirty="0" smtClean="0"/>
              <a:t> – Druhy myslí</a:t>
            </a:r>
          </a:p>
          <a:p>
            <a:r>
              <a:rPr lang="cs-CZ" dirty="0"/>
              <a:t>KOUKOLÍK, František. </a:t>
            </a:r>
            <a:r>
              <a:rPr lang="cs-CZ" i="1" dirty="0"/>
              <a:t>Mozek a jeho duše</a:t>
            </a:r>
            <a:r>
              <a:rPr lang="cs-CZ" dirty="0" smtClean="0"/>
              <a:t>.</a:t>
            </a:r>
          </a:p>
          <a:p>
            <a:r>
              <a:rPr lang="cs-CZ" dirty="0"/>
              <a:t>GOLDBERG, </a:t>
            </a:r>
            <a:r>
              <a:rPr lang="cs-CZ" dirty="0" err="1"/>
              <a:t>Elkhonon</a:t>
            </a:r>
            <a:r>
              <a:rPr lang="cs-CZ" dirty="0"/>
              <a:t>. </a:t>
            </a:r>
            <a:r>
              <a:rPr lang="cs-CZ" i="1" dirty="0"/>
              <a:t>Jak nás mozek civilizuje: čelní laloky a řídící funkce mozku</a:t>
            </a:r>
            <a:r>
              <a:rPr lang="cs-CZ" dirty="0" smtClean="0"/>
              <a:t>.</a:t>
            </a:r>
          </a:p>
          <a:p>
            <a:r>
              <a:rPr lang="cs-CZ" dirty="0"/>
              <a:t>DRAAISMA, </a:t>
            </a:r>
            <a:r>
              <a:rPr lang="cs-CZ" dirty="0" err="1"/>
              <a:t>Douwe</a:t>
            </a:r>
            <a:r>
              <a:rPr lang="cs-CZ" dirty="0"/>
              <a:t>. </a:t>
            </a:r>
            <a:r>
              <a:rPr lang="cs-CZ" i="1"/>
              <a:t>Metafory paměti</a:t>
            </a:r>
            <a:r>
              <a:rPr lang="cs-CZ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491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a vědomí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 paměťového vybavování v kontextu života</a:t>
            </a:r>
          </a:p>
          <a:p>
            <a:r>
              <a:rPr lang="cs-CZ" dirty="0"/>
              <a:t>vzpomínky jako reakce na podnět z vnějšího světa -</a:t>
            </a:r>
            <a:r>
              <a:rPr lang="en-US" dirty="0"/>
              <a:t>&gt; </a:t>
            </a:r>
            <a:r>
              <a:rPr lang="cs-CZ" dirty="0"/>
              <a:t>přikládáme podnětu nějaký význam</a:t>
            </a:r>
            <a:r>
              <a:rPr lang="en-US" dirty="0"/>
              <a:t> </a:t>
            </a:r>
            <a:endParaRPr lang="cs-CZ" dirty="0"/>
          </a:p>
          <a:p>
            <a:r>
              <a:rPr lang="cs-CZ" dirty="0"/>
              <a:t>informace = paměťové stopy a interpretace světa, které tvoří stav mysli v jakékoli bezprostřední chvíli</a:t>
            </a:r>
          </a:p>
          <a:p>
            <a:r>
              <a:rPr lang="cs-CZ" dirty="0"/>
              <a:t>informace jako předmět myšlení</a:t>
            </a:r>
          </a:p>
          <a:p>
            <a:r>
              <a:rPr lang="cs-CZ" dirty="0"/>
              <a:t>kognitivní pojetí informace</a:t>
            </a:r>
          </a:p>
        </p:txBody>
      </p:sp>
    </p:spTree>
    <p:extLst>
      <p:ext uri="{BB962C8B-B14F-4D97-AF65-F5344CB8AC3E}">
        <p14:creationId xmlns:p14="http://schemas.microsoft.com/office/powerpoint/2010/main" val="240553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a vědomí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věci k mysli externí – ne informace, ale signály, data, fyzické stavy, informační artefakty </a:t>
            </a:r>
          </a:p>
          <a:p>
            <a:r>
              <a:rPr lang="cs-CZ" dirty="0" smtClean="0"/>
              <a:t>př. knihy, webová sídla, videohry nejsou informací, vzpomínky a myšlenky, které evokují ano</a:t>
            </a:r>
          </a:p>
          <a:p>
            <a:r>
              <a:rPr lang="cs-CZ" dirty="0" smtClean="0"/>
              <a:t>dokud signál nezmění mentální stav, není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89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a vědomí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Tři všeobecné třídy: </a:t>
            </a:r>
          </a:p>
          <a:p>
            <a:pPr>
              <a:buFontTx/>
              <a:buChar char="-"/>
            </a:pPr>
            <a:r>
              <a:rPr lang="cs-CZ" dirty="0" smtClean="0"/>
              <a:t>informace jako to, co známe (poznání, </a:t>
            </a:r>
            <a:r>
              <a:rPr lang="cs-CZ" dirty="0" err="1" smtClean="0"/>
              <a:t>prefrontální</a:t>
            </a:r>
            <a:r>
              <a:rPr lang="cs-CZ" dirty="0" smtClean="0"/>
              <a:t> mozek) </a:t>
            </a:r>
          </a:p>
          <a:p>
            <a:pPr>
              <a:buFontTx/>
              <a:buChar char="-"/>
            </a:pPr>
            <a:r>
              <a:rPr lang="cs-CZ" dirty="0" smtClean="0"/>
              <a:t>informace jako jak známe  </a:t>
            </a:r>
          </a:p>
          <a:p>
            <a:pPr>
              <a:buFontTx/>
              <a:buChar char="-"/>
            </a:pPr>
            <a:r>
              <a:rPr lang="cs-CZ" dirty="0" smtClean="0"/>
              <a:t>informace jako jak cítíme (emoce, intuice, amygdala)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Konceptuální perspektiva: </a:t>
            </a:r>
          </a:p>
          <a:p>
            <a:pPr>
              <a:buFontTx/>
              <a:buChar char="-"/>
            </a:pPr>
            <a:r>
              <a:rPr lang="cs-CZ" dirty="0" smtClean="0"/>
              <a:t>nová informace vzniká v lidské mysli jako výsledek myšlení</a:t>
            </a:r>
          </a:p>
          <a:p>
            <a:pPr>
              <a:buFontTx/>
              <a:buChar char="-"/>
            </a:pPr>
            <a:r>
              <a:rPr lang="cs-CZ" dirty="0" smtClean="0"/>
              <a:t>při zpracování smyslových dat používáme paměť, abychom spojili nové signály z prostředí v novou znalost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953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a vědomí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mentální fenomén</a:t>
            </a:r>
          </a:p>
          <a:p>
            <a:r>
              <a:rPr lang="cs-CZ" dirty="0" smtClean="0"/>
              <a:t>mikroúroveň – informace v hlavě je energií v souboru současně aktivovaných synapsí</a:t>
            </a:r>
          </a:p>
          <a:p>
            <a:r>
              <a:rPr lang="cs-CZ" dirty="0" smtClean="0"/>
              <a:t>praktičtěji: informace v hlavě je soubor konceptů a vztahů, které jsou v daném okamžiku aktivní</a:t>
            </a:r>
          </a:p>
          <a:p>
            <a:r>
              <a:rPr lang="cs-CZ" dirty="0" smtClean="0"/>
              <a:t>běžný význam: informace v hlavě je mentální stav vzplývající z interpretace vnějších podnětů</a:t>
            </a:r>
          </a:p>
          <a:p>
            <a:r>
              <a:rPr lang="cs-CZ" dirty="0"/>
              <a:t>informace existuje pouze v lidské mysli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240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Noumenální mraky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Noumenalní</a:t>
            </a:r>
            <a:r>
              <a:rPr lang="cs-CZ" dirty="0" smtClean="0"/>
              <a:t> mraky - ideje a koncepty, 3. svět </a:t>
            </a:r>
          </a:p>
          <a:p>
            <a:pPr>
              <a:buFontTx/>
              <a:buChar char="-"/>
            </a:pPr>
            <a:r>
              <a:rPr lang="cs-CZ" dirty="0" smtClean="0"/>
              <a:t>méně formální konstrukty, než mentální modely </a:t>
            </a:r>
          </a:p>
          <a:p>
            <a:r>
              <a:rPr lang="cs-CZ" dirty="0" smtClean="0"/>
              <a:t>noumenon - mentální reprezentace fyzických objektů, charakteristik, vztahů, událostí a smyslové zkušenosti </a:t>
            </a:r>
          </a:p>
          <a:p>
            <a:r>
              <a:rPr lang="cs-CZ" dirty="0" smtClean="0"/>
              <a:t>Mraky jsou vysoce fluidní a efemérní </a:t>
            </a:r>
          </a:p>
          <a:p>
            <a:r>
              <a:rPr lang="cs-CZ" dirty="0" smtClean="0"/>
              <a:t>Koncepty - pokaždé při vybavování se lehce liší, díky kontinuální změně celkového stavu vědomí, zkušenosti a fyziologie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639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Noumenální mraky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Noumenální prostor - pracovní paměť, kde interagují asociativní mraky </a:t>
            </a:r>
          </a:p>
          <a:p>
            <a:r>
              <a:rPr lang="cs-CZ" dirty="0" smtClean="0"/>
              <a:t>Mraky se propojují - tekuté či jasně definované, husté apod. </a:t>
            </a:r>
          </a:p>
          <a:p>
            <a:r>
              <a:rPr lang="cs-CZ" dirty="0" smtClean="0"/>
              <a:t>Mít jednoduchý mrak - nesmírně těžké, meditativní, vysoce koncentrovaný stav mysli </a:t>
            </a:r>
          </a:p>
          <a:p>
            <a:r>
              <a:rPr lang="cs-CZ" dirty="0" smtClean="0"/>
              <a:t>Konceptuální mraky - koncentrují se v reálném čase nebo při minulých událostech spojením dobře definovaných mraků ve noumenálním prostoru jedince - nový druh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9180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Noumenální mraky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př. - pokoušíme se porozumět čtenému textu - </a:t>
            </a:r>
            <a:r>
              <a:rPr lang="cs-CZ" dirty="0" err="1" smtClean="0"/>
              <a:t>inf</a:t>
            </a:r>
            <a:r>
              <a:rPr lang="cs-CZ" dirty="0" smtClean="0"/>
              <a:t>. reprezentována v artefaktu slovy, smyslový systém identifikuje symboly, moduluje je v signály, přenáší symboly do mozku. </a:t>
            </a:r>
          </a:p>
          <a:p>
            <a:r>
              <a:rPr lang="cs-CZ" dirty="0" smtClean="0"/>
              <a:t>Fyziologicky: jsou aktivovány neurony na různých úrovních, ty s dostatečně silným potenciálem přenášejí signál. </a:t>
            </a:r>
          </a:p>
          <a:p>
            <a:r>
              <a:rPr lang="cs-CZ" dirty="0" smtClean="0"/>
              <a:t>Síťový efekt neuronů. Vyběhané dráhy - dobře definované slova, dobře definovaný noumenální mrak - zformuje mentální představu nebo ideu.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909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jako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jako to, co známe – závisí na:</a:t>
            </a:r>
          </a:p>
          <a:p>
            <a:pPr>
              <a:buFontTx/>
              <a:buChar char="-"/>
            </a:pPr>
            <a:r>
              <a:rPr lang="cs-CZ" dirty="0" smtClean="0"/>
              <a:t>paměti: minulé myšlenky, vnímání, zkušenosti</a:t>
            </a:r>
          </a:p>
          <a:p>
            <a:pPr>
              <a:buFontTx/>
              <a:buChar char="-"/>
            </a:pPr>
            <a:r>
              <a:rPr lang="cs-CZ" dirty="0" smtClean="0"/>
              <a:t>vnímání: bezprostřední pozornost a vědomí o světě</a:t>
            </a:r>
          </a:p>
          <a:p>
            <a:r>
              <a:rPr lang="cs-CZ" dirty="0" smtClean="0"/>
              <a:t>v tomto smyslu je informace to, co obsah naší paměti a smyslového systému přináší do myšlení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8843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1051</Words>
  <Application>Microsoft Office PowerPoint</Application>
  <PresentationFormat>Předvádění na obrazovce (4:3)</PresentationFormat>
  <Paragraphs>102</Paragraphs>
  <Slides>18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Informace jako stav lidské mysli</vt:lpstr>
      <vt:lpstr>Informace a vědomí</vt:lpstr>
      <vt:lpstr>Informace a vědomí</vt:lpstr>
      <vt:lpstr>Informace a vědomí</vt:lpstr>
      <vt:lpstr>Informace a vědomí</vt:lpstr>
      <vt:lpstr>Noumenální mraky</vt:lpstr>
      <vt:lpstr>Noumenální mraky</vt:lpstr>
      <vt:lpstr>Noumenální mraky</vt:lpstr>
      <vt:lpstr>Informace jako paměť</vt:lpstr>
      <vt:lpstr>Informace jako paměť</vt:lpstr>
      <vt:lpstr>Model zpracování informací při poznání</vt:lpstr>
      <vt:lpstr>Informace jako vnímání</vt:lpstr>
      <vt:lpstr>Informace jako vnímání</vt:lpstr>
      <vt:lpstr>Zapomínání jako informační proces</vt:lpstr>
      <vt:lpstr>Informace jako myšlení</vt:lpstr>
      <vt:lpstr>Informace jako myšlení</vt:lpstr>
      <vt:lpstr>Výzkumy mozku</vt:lpstr>
      <vt:lpstr>Další doporučená četba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</dc:creator>
  <cp:lastModifiedBy>Michal Lorenz</cp:lastModifiedBy>
  <cp:revision>11</cp:revision>
  <dcterms:created xsi:type="dcterms:W3CDTF">2012-10-05T04:06:11Z</dcterms:created>
  <dcterms:modified xsi:type="dcterms:W3CDTF">2013-09-25T09:57:09Z</dcterms:modified>
</cp:coreProperties>
</file>