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92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39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62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49558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9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85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73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63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36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39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FF193DB-A8B4-46CE-B25C-6A56E3389CF8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5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7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FF193DB-A8B4-46CE-B25C-6A56E3389CF8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05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libguides.uky.edu/ilear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forms/sB32ugan6I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Diskuze nad aktuálními tématy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Informační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45656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Dotazy k průběhu předmětu?</a:t>
            </a:r>
          </a:p>
          <a:p>
            <a:r>
              <a:rPr lang="cs-CZ" dirty="0" smtClean="0"/>
              <a:t>Do 31. 10. anotace záměru pro závěrečný úkol</a:t>
            </a:r>
          </a:p>
          <a:p>
            <a:r>
              <a:rPr lang="cs-CZ" dirty="0" smtClean="0"/>
              <a:t>Tímto konec 1. bloku, potkáme se u kolokvia</a:t>
            </a:r>
          </a:p>
          <a:p>
            <a:endParaRPr lang="cs-CZ" dirty="0"/>
          </a:p>
          <a:p>
            <a:r>
              <a:rPr lang="cs-CZ" dirty="0" smtClean="0"/>
              <a:t>Jaká je struktura odborného (výzkumného) článku?</a:t>
            </a:r>
          </a:p>
        </p:txBody>
      </p:sp>
    </p:spTree>
    <p:extLst>
      <p:ext uri="{BB962C8B-B14F-4D97-AF65-F5344CB8AC3E}">
        <p14:creationId xmlns:p14="http://schemas.microsoft.com/office/powerpoint/2010/main" val="216137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and Media </a:t>
            </a:r>
            <a:r>
              <a:rPr lang="cs-CZ" dirty="0" err="1"/>
              <a:t>Literacy</a:t>
            </a:r>
            <a:r>
              <a:rPr lang="cs-CZ" dirty="0"/>
              <a:t> in </a:t>
            </a:r>
            <a:r>
              <a:rPr lang="cs-CZ" dirty="0" err="1"/>
              <a:t>Kindergarten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Souhrn </a:t>
            </a:r>
            <a:r>
              <a:rPr lang="cs-CZ" dirty="0" smtClean="0"/>
              <a:t>obsahu + hodnocení + další </a:t>
            </a:r>
            <a:r>
              <a:rPr lang="cs-CZ" dirty="0"/>
              <a:t>názory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 je to aktuálně s výzkumy IL u předškoláků? Co už je provedeno a proč se to vůbec řeší? </a:t>
            </a:r>
          </a:p>
          <a:p>
            <a:r>
              <a:rPr lang="cs-CZ" dirty="0" smtClean="0"/>
              <a:t>Mění se něco aktuálně? Co?</a:t>
            </a:r>
          </a:p>
          <a:p>
            <a:r>
              <a:rPr lang="cs-CZ" dirty="0" smtClean="0"/>
              <a:t>Jaké jsou dle článku vztahy základních gramotností, ICT gramotnosti, mediální gramotnosti a informační gramotnosti? </a:t>
            </a:r>
          </a:p>
          <a:p>
            <a:r>
              <a:rPr lang="cs-CZ" dirty="0"/>
              <a:t>Jak to souvisí s řešenými modely IL?</a:t>
            </a:r>
          </a:p>
          <a:p>
            <a:r>
              <a:rPr lang="cs-CZ" dirty="0"/>
              <a:t>Mají zde nějaký vliv IT?</a:t>
            </a:r>
          </a:p>
          <a:p>
            <a:r>
              <a:rPr lang="cs-CZ" dirty="0" smtClean="0"/>
              <a:t>Jak se liší u předškoláků a dospělých? Souhlasíte, že pro předškoláky nemá smysl: </a:t>
            </a:r>
            <a:r>
              <a:rPr lang="cs-CZ" dirty="0" err="1" smtClean="0"/>
              <a:t>review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, </a:t>
            </a:r>
            <a:r>
              <a:rPr lang="cs-CZ" dirty="0" err="1" smtClean="0"/>
              <a:t>acceptance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privacy</a:t>
            </a:r>
            <a:r>
              <a:rPr lang="cs-CZ" dirty="0" smtClean="0"/>
              <a:t>/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abd</a:t>
            </a:r>
            <a:r>
              <a:rPr lang="cs-CZ" dirty="0" smtClean="0"/>
              <a:t> </a:t>
            </a:r>
            <a:r>
              <a:rPr lang="cs-CZ" dirty="0" err="1" smtClean="0"/>
              <a:t>ethics</a:t>
            </a:r>
            <a:r>
              <a:rPr lang="cs-CZ" dirty="0" smtClean="0"/>
              <a:t>?</a:t>
            </a:r>
          </a:p>
          <a:p>
            <a:r>
              <a:rPr lang="cs-CZ" dirty="0" smtClean="0"/>
              <a:t>Kdy by podle vás mělo začít vzdělávání v MIL?</a:t>
            </a:r>
          </a:p>
          <a:p>
            <a:r>
              <a:rPr lang="cs-CZ" dirty="0" smtClean="0"/>
              <a:t>Jak mohou školky ovlivnit MIL dětí? Proč to je/není důležité?</a:t>
            </a:r>
          </a:p>
          <a:p>
            <a:r>
              <a:rPr lang="cs-CZ" dirty="0" smtClean="0"/>
              <a:t>Jak a u koho byste zkoumali MIL předškoláků? Jaké jsou výhody a nevýhody těchto postupů?</a:t>
            </a:r>
          </a:p>
          <a:p>
            <a:r>
              <a:rPr lang="cs-CZ" dirty="0" smtClean="0"/>
              <a:t>Nepřebývaly v textu některé metodologické informace?</a:t>
            </a:r>
          </a:p>
          <a:p>
            <a:r>
              <a:rPr lang="cs-CZ" dirty="0" smtClean="0"/>
              <a:t>Co už bylo provedeno a co ne? Má smysl v toto chvíli stanovovat další výzkumná témata?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64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/>
              <a:t>Using</a:t>
            </a:r>
            <a:r>
              <a:rPr lang="cs-CZ" sz="4000" dirty="0"/>
              <a:t> </a:t>
            </a:r>
            <a:r>
              <a:rPr lang="cs-CZ" sz="4000" dirty="0" err="1"/>
              <a:t>the</a:t>
            </a:r>
            <a:r>
              <a:rPr lang="cs-CZ" sz="4000" dirty="0"/>
              <a:t> I-LEARN Model to Design </a:t>
            </a:r>
            <a:r>
              <a:rPr lang="cs-CZ" sz="4000" dirty="0" err="1"/>
              <a:t>Information</a:t>
            </a:r>
            <a:r>
              <a:rPr lang="cs-CZ" sz="4000" dirty="0"/>
              <a:t> </a:t>
            </a:r>
            <a:r>
              <a:rPr lang="cs-CZ" sz="4000" dirty="0" err="1"/>
              <a:t>Literacy</a:t>
            </a:r>
            <a:r>
              <a:rPr lang="cs-CZ" sz="4000" dirty="0"/>
              <a:t> </a:t>
            </a:r>
            <a:r>
              <a:rPr lang="cs-CZ" sz="4000" dirty="0" err="1"/>
              <a:t>Instruction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Souhrn obsahu + hodnocení + další názory?</a:t>
            </a:r>
          </a:p>
          <a:p>
            <a:r>
              <a:rPr lang="cs-CZ" dirty="0" smtClean="0"/>
              <a:t>Jak souvisí i-LEARN a výuka IL?</a:t>
            </a:r>
          </a:p>
          <a:p>
            <a:r>
              <a:rPr lang="cs-CZ" dirty="0" smtClean="0"/>
              <a:t>Jaká je vazba na standardy, hl. AASL a ACRL?</a:t>
            </a:r>
          </a:p>
          <a:p>
            <a:r>
              <a:rPr lang="cs-CZ" dirty="0" smtClean="0"/>
              <a:t>Hrají zde roli IT? Jde opravdu o IL, nebyl by vhodnější jiný termín?</a:t>
            </a:r>
          </a:p>
          <a:p>
            <a:r>
              <a:rPr lang="cs-CZ" dirty="0" smtClean="0"/>
              <a:t>Co je </a:t>
            </a:r>
            <a:r>
              <a:rPr lang="cs-CZ" dirty="0" err="1" smtClean="0"/>
              <a:t>pre</a:t>
            </a:r>
            <a:r>
              <a:rPr lang="cs-CZ" dirty="0" smtClean="0"/>
              <a:t>/</a:t>
            </a:r>
            <a:r>
              <a:rPr lang="cs-CZ" dirty="0" err="1" smtClean="0"/>
              <a:t>posttest</a:t>
            </a:r>
            <a:r>
              <a:rPr lang="cs-CZ" dirty="0" smtClean="0"/>
              <a:t> a jaké jsou jeho výhody a omezení?</a:t>
            </a:r>
          </a:p>
          <a:p>
            <a:r>
              <a:rPr lang="cs-CZ" dirty="0" smtClean="0"/>
              <a:t>Co je potřeba k realizaci experimentu?</a:t>
            </a:r>
          </a:p>
          <a:p>
            <a:r>
              <a:rPr lang="cs-CZ" dirty="0" smtClean="0"/>
              <a:t>Jak jste rozuměli hodnotám v kap. 3.2 a 3.3?</a:t>
            </a:r>
          </a:p>
          <a:p>
            <a:r>
              <a:rPr lang="cs-CZ" dirty="0" smtClean="0"/>
              <a:t>Proč mohly být výsledky z dotazníku vyhodnoceny společně pro obě skupiny a s hodnotami pozitivními pro IL vzdělávání obecně?</a:t>
            </a:r>
          </a:p>
          <a:p>
            <a:r>
              <a:rPr lang="cs-CZ" dirty="0" smtClean="0"/>
              <a:t>Identifikujte v hypotézách proměnné.</a:t>
            </a:r>
            <a:r>
              <a:rPr lang="cs-CZ" dirty="0"/>
              <a:t> Má smysl publikovat článek, kde hypotézy nejsou potvrzené?</a:t>
            </a:r>
          </a:p>
          <a:p>
            <a:r>
              <a:rPr lang="cs-CZ" dirty="0" smtClean="0"/>
              <a:t>Co je podle vás </a:t>
            </a:r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Guide</a:t>
            </a:r>
            <a:r>
              <a:rPr lang="cs-CZ" dirty="0" smtClean="0"/>
              <a:t>?</a:t>
            </a:r>
          </a:p>
          <a:p>
            <a:r>
              <a:rPr lang="cs-CZ" dirty="0" smtClean="0"/>
              <a:t>Procházeli jste si </a:t>
            </a:r>
            <a:r>
              <a:rPr lang="cs-CZ" dirty="0" smtClean="0">
                <a:hlinkClick r:id="rId2"/>
              </a:rPr>
              <a:t>stránky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359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Towards</a:t>
            </a:r>
            <a:r>
              <a:rPr lang="cs-CZ" dirty="0"/>
              <a:t> </a:t>
            </a:r>
            <a:r>
              <a:rPr lang="cs-CZ" dirty="0" err="1"/>
              <a:t>Adult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in </a:t>
            </a:r>
            <a:r>
              <a:rPr lang="cs-CZ" dirty="0" err="1"/>
              <a:t>Latvia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Souhrn obsahu + hodnocení + další názory?</a:t>
            </a:r>
          </a:p>
          <a:p>
            <a:r>
              <a:rPr lang="cs-CZ" dirty="0" smtClean="0"/>
              <a:t>Jak se liší tento výzkum od obvyklých v IL? Proč je nutný nový rámec výzkumu?</a:t>
            </a:r>
          </a:p>
          <a:p>
            <a:r>
              <a:rPr lang="cs-CZ" dirty="0" smtClean="0"/>
              <a:t>Vymezte stručně prvky matice MIL.</a:t>
            </a:r>
          </a:p>
          <a:p>
            <a:r>
              <a:rPr lang="cs-CZ" dirty="0" smtClean="0"/>
              <a:t>Jaké jsou limity </a:t>
            </a:r>
            <a:r>
              <a:rPr lang="cs-CZ" dirty="0" err="1" smtClean="0"/>
              <a:t>mikromodelu</a:t>
            </a:r>
            <a:r>
              <a:rPr lang="cs-CZ" dirty="0" smtClean="0"/>
              <a:t> s 23 lidmi, které reflektují distribuci věku, vzdělání, povolání, pohlaví a počítačové gramotnosti?</a:t>
            </a:r>
          </a:p>
          <a:p>
            <a:r>
              <a:rPr lang="cs-CZ" dirty="0" smtClean="0"/>
              <a:t>Jaké jsou výhody a nevýhody </a:t>
            </a:r>
            <a:r>
              <a:rPr lang="cs-CZ" dirty="0" err="1" smtClean="0"/>
              <a:t>focus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, dotazníků a praktických úkolů?</a:t>
            </a:r>
          </a:p>
          <a:p>
            <a:r>
              <a:rPr lang="cs-CZ" dirty="0" smtClean="0"/>
              <a:t>Jak na tom byli s praktickými cvičeními knihovníci?</a:t>
            </a:r>
          </a:p>
          <a:p>
            <a:r>
              <a:rPr lang="cs-CZ" dirty="0" smtClean="0"/>
              <a:t>Ve kterých tématech matice byly jaké výsledky? Je nutné zaměřit se na ML, nebo IL?</a:t>
            </a:r>
          </a:p>
          <a:p>
            <a:r>
              <a:rPr lang="cs-CZ" dirty="0" smtClean="0"/>
              <a:t>Proč podle vás dosahovali lepších výsledků lidé s vyšším věkem?</a:t>
            </a:r>
          </a:p>
          <a:p>
            <a:r>
              <a:rPr lang="cs-CZ" dirty="0" smtClean="0"/>
              <a:t>Jaký je vztah mezi výsledky sebehodnocení a praktických úkolů?</a:t>
            </a:r>
          </a:p>
          <a:p>
            <a:r>
              <a:rPr lang="cs-CZ" dirty="0" smtClean="0"/>
              <a:t>Co to je triangulace metod a k čemu slouží?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099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Emerging</a:t>
            </a:r>
            <a:r>
              <a:rPr lang="cs-CZ" dirty="0"/>
              <a:t> New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Literacies</a:t>
            </a:r>
            <a:r>
              <a:rPr lang="cs-CZ" dirty="0"/>
              <a:t> – A </a:t>
            </a:r>
            <a:r>
              <a:rPr lang="cs-CZ" dirty="0" err="1"/>
              <a:t>Conceptual</a:t>
            </a:r>
            <a:r>
              <a:rPr lang="cs-CZ" dirty="0"/>
              <a:t> Outlook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Souhrn obsahu + hodnocení + další názory?</a:t>
            </a:r>
          </a:p>
          <a:p>
            <a:r>
              <a:rPr lang="cs-CZ" dirty="0" smtClean="0"/>
              <a:t>Kde je podle vás význam tohoto textu?</a:t>
            </a:r>
          </a:p>
          <a:p>
            <a:r>
              <a:rPr lang="cs-CZ" dirty="0"/>
              <a:t>Jakými směry se vyvíjí IL a proč to řešit?</a:t>
            </a:r>
          </a:p>
          <a:p>
            <a:r>
              <a:rPr lang="cs-CZ" dirty="0" smtClean="0"/>
              <a:t>Proč rozlišovat </a:t>
            </a:r>
            <a:r>
              <a:rPr lang="cs-CZ" dirty="0" err="1" smtClean="0"/>
              <a:t>newborn</a:t>
            </a:r>
            <a:r>
              <a:rPr lang="cs-CZ" dirty="0" smtClean="0"/>
              <a:t>, </a:t>
            </a:r>
            <a:r>
              <a:rPr lang="cs-CZ" dirty="0" err="1" smtClean="0"/>
              <a:t>transforming</a:t>
            </a:r>
            <a:r>
              <a:rPr lang="cs-CZ" dirty="0" smtClean="0"/>
              <a:t> a </a:t>
            </a:r>
            <a:r>
              <a:rPr lang="cs-CZ" dirty="0" err="1" smtClean="0"/>
              <a:t>hyperpeople</a:t>
            </a:r>
            <a:r>
              <a:rPr lang="cs-CZ" dirty="0" smtClean="0"/>
              <a:t> </a:t>
            </a:r>
            <a:r>
              <a:rPr lang="cs-CZ" dirty="0" err="1" smtClean="0"/>
              <a:t>literacies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 vzniká </a:t>
            </a:r>
            <a:r>
              <a:rPr lang="cs-CZ" dirty="0" err="1" smtClean="0"/>
              <a:t>newborn</a:t>
            </a:r>
            <a:r>
              <a:rPr lang="cs-CZ" dirty="0" smtClean="0"/>
              <a:t> </a:t>
            </a:r>
            <a:r>
              <a:rPr lang="cs-CZ" dirty="0" err="1" smtClean="0"/>
              <a:t>literacy</a:t>
            </a:r>
            <a:r>
              <a:rPr lang="cs-CZ" dirty="0" smtClean="0"/>
              <a:t>, např. </a:t>
            </a:r>
            <a:r>
              <a:rPr lang="cs-CZ" dirty="0" err="1" smtClean="0"/>
              <a:t>health</a:t>
            </a:r>
            <a:r>
              <a:rPr lang="cs-CZ" dirty="0" smtClean="0"/>
              <a:t> IL?</a:t>
            </a:r>
          </a:p>
          <a:p>
            <a:r>
              <a:rPr lang="cs-CZ" dirty="0" smtClean="0"/>
              <a:t>Jaké vidíte vlivy, které transformují gramotnosti?</a:t>
            </a:r>
          </a:p>
          <a:p>
            <a:r>
              <a:rPr lang="cs-CZ" dirty="0" smtClean="0"/>
              <a:t>Kam (clustery) patří nejznámější typy gramotností?</a:t>
            </a:r>
          </a:p>
          <a:p>
            <a:r>
              <a:rPr lang="cs-CZ" dirty="0" smtClean="0"/>
              <a:t>Vidíte vztah k některému modelu IL?</a:t>
            </a:r>
          </a:p>
          <a:p>
            <a:r>
              <a:rPr lang="cs-CZ" dirty="0" smtClean="0"/>
              <a:t>Hrají zde nějakou roli 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7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 na mne?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Díky za jakoukoli zpětnou vazbu – mailem nebo </a:t>
            </a:r>
            <a:r>
              <a:rPr lang="cs-CZ" dirty="0" smtClean="0">
                <a:hlinkClick r:id="rId2"/>
              </a:rPr>
              <a:t>anonymně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0417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1416</TotalTime>
  <Words>563</Words>
  <Application>Microsoft Office PowerPoint</Application>
  <PresentationFormat>Předvádění na obrazovce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Retrospektiva</vt:lpstr>
      <vt:lpstr>Diskuze nad aktuálními tématy</vt:lpstr>
      <vt:lpstr>Organizace</vt:lpstr>
      <vt:lpstr>Information and Media Literacy in Kindergarten</vt:lpstr>
      <vt:lpstr>Using the I-LEARN Model to Design Information Literacy Instruction</vt:lpstr>
      <vt:lpstr>Towards Adult Information Literacy Assessment in Latvia</vt:lpstr>
      <vt:lpstr>Emerging New Information Literacies – A Conceptual Outlook</vt:lpstr>
      <vt:lpstr>Dotazy na mne?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gramotnost</dc:title>
  <dc:creator>PC</dc:creator>
  <cp:lastModifiedBy>Pavla Kovářová</cp:lastModifiedBy>
  <cp:revision>149</cp:revision>
  <dcterms:created xsi:type="dcterms:W3CDTF">2015-09-20T08:13:15Z</dcterms:created>
  <dcterms:modified xsi:type="dcterms:W3CDTF">2015-10-27T12:37:21Z</dcterms:modified>
</cp:coreProperties>
</file>