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59" r:id="rId4"/>
    <p:sldId id="260" r:id="rId5"/>
    <p:sldId id="261" r:id="rId6"/>
    <p:sldId id="262" r:id="rId7"/>
    <p:sldId id="266" r:id="rId8"/>
    <p:sldId id="263" r:id="rId9"/>
    <p:sldId id="264" r:id="rId10"/>
    <p:sldId id="265" r:id="rId11"/>
    <p:sldId id="269" r:id="rId1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849" autoAdjust="0"/>
  </p:normalViewPr>
  <p:slideViewPr>
    <p:cSldViewPr>
      <p:cViewPr>
        <p:scale>
          <a:sx n="107" d="100"/>
          <a:sy n="107" d="100"/>
        </p:scale>
        <p:origin x="-8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539FA-54B4-4485-ACF9-EF59705D114A}" type="datetimeFigureOut">
              <a:rPr lang="cs-CZ" smtClean="0"/>
              <a:t>29.11.2016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BFEA2C-FB78-4F0E-A543-64F9D519D0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7649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>
                <a:effectLst/>
              </a:rPr>
              <a:t>Martyre de sainte Appoline, par Jean Fouquet, Heures d'Etienne Chevalier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3F45F-819D-4FB2-B815-AB1C38F5A5FB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163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Kristus jako Slunce, tapisérie, 11. stol.,</a:t>
            </a:r>
            <a:r>
              <a:rPr lang="cs-CZ" baseline="0" dirty="0" smtClean="0"/>
              <a:t> Itálie (+ </a:t>
            </a:r>
            <a:r>
              <a:rPr lang="cs-CZ" baseline="0" dirty="0" err="1" smtClean="0"/>
              <a:t>Rpbin</a:t>
            </a:r>
            <a:r>
              <a:rPr lang="cs-CZ" baseline="0" dirty="0" smtClean="0"/>
              <a:t> Hood a sv. Jiří)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FEA2C-FB78-4F0E-A543-64F9D519D087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6673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Dedication slab representing the Sun god crowned by solar rays, the Moon goddess bearing a crescent on her hair, and an old man, perhaps Jupiter </a:t>
            </a:r>
            <a:r>
              <a:rPr lang="en-US" dirty="0" err="1" smtClean="0"/>
              <a:t>Dolichenus</a:t>
            </a:r>
            <a:r>
              <a:rPr lang="en-US" dirty="0" smtClean="0"/>
              <a:t>. </a:t>
            </a:r>
            <a:r>
              <a:rPr lang="cs-CZ" dirty="0" smtClean="0"/>
              <a:t>[Soli </a:t>
            </a:r>
            <a:r>
              <a:rPr lang="cs-CZ" dirty="0" err="1" smtClean="0"/>
              <a:t>Invicto</a:t>
            </a:r>
            <a:r>
              <a:rPr lang="cs-CZ" dirty="0" smtClean="0"/>
              <a:t> pro salute </a:t>
            </a:r>
            <a:r>
              <a:rPr lang="cs-CZ" dirty="0" err="1" smtClean="0"/>
              <a:t>Imp</a:t>
            </a:r>
            <a:r>
              <a:rPr lang="cs-CZ" dirty="0" smtClean="0"/>
              <a:t>(</a:t>
            </a:r>
            <a:r>
              <a:rPr lang="cs-CZ" dirty="0" err="1" smtClean="0"/>
              <a:t>eratorum</a:t>
            </a:r>
            <a:r>
              <a:rPr lang="cs-CZ" dirty="0" smtClean="0"/>
              <a:t>) et </a:t>
            </a:r>
            <a:r>
              <a:rPr lang="cs-CZ" dirty="0" err="1" smtClean="0"/>
              <a:t>Genio</a:t>
            </a:r>
            <a:r>
              <a:rPr lang="cs-CZ" dirty="0" smtClean="0"/>
              <a:t> n(</a:t>
            </a:r>
            <a:r>
              <a:rPr lang="cs-CZ" dirty="0" err="1" smtClean="0"/>
              <a:t>umeri</a:t>
            </a:r>
            <a:r>
              <a:rPr lang="cs-CZ" dirty="0" smtClean="0"/>
              <a:t>) </a:t>
            </a:r>
            <a:r>
              <a:rPr lang="cs-CZ" dirty="0" err="1" smtClean="0"/>
              <a:t>eq</a:t>
            </a:r>
            <a:r>
              <a:rPr lang="cs-CZ" dirty="0" smtClean="0"/>
              <a:t>(</a:t>
            </a:r>
            <a:r>
              <a:rPr lang="cs-CZ" dirty="0" err="1" smtClean="0"/>
              <a:t>uitum</a:t>
            </a:r>
            <a:r>
              <a:rPr lang="cs-CZ" dirty="0" smtClean="0"/>
              <a:t>) </a:t>
            </a:r>
            <a:r>
              <a:rPr lang="cs-CZ" dirty="0" err="1" smtClean="0"/>
              <a:t>sing</a:t>
            </a:r>
            <a:r>
              <a:rPr lang="cs-CZ" dirty="0" smtClean="0"/>
              <a:t>(</a:t>
            </a:r>
            <a:r>
              <a:rPr lang="cs-CZ" dirty="0" err="1" smtClean="0"/>
              <a:t>ularium</a:t>
            </a:r>
            <a:r>
              <a:rPr lang="cs-CZ" dirty="0" smtClean="0"/>
              <a:t>) </a:t>
            </a:r>
            <a:r>
              <a:rPr lang="cs-CZ" dirty="0" err="1" smtClean="0"/>
              <a:t>eorum</a:t>
            </a:r>
            <a:r>
              <a:rPr lang="cs-CZ" dirty="0" smtClean="0"/>
              <a:t> M. </a:t>
            </a:r>
            <a:r>
              <a:rPr lang="cs-CZ" dirty="0" err="1" smtClean="0"/>
              <a:t>Ulp</a:t>
            </a:r>
            <a:r>
              <a:rPr lang="cs-CZ" dirty="0" smtClean="0"/>
              <a:t>(ius) </a:t>
            </a:r>
            <a:r>
              <a:rPr lang="cs-CZ" dirty="0" err="1" smtClean="0"/>
              <a:t>Chresimus</a:t>
            </a:r>
            <a:r>
              <a:rPr lang="cs-CZ" dirty="0" smtClean="0"/>
              <a:t> </a:t>
            </a:r>
            <a:r>
              <a:rPr lang="cs-CZ" dirty="0" err="1" smtClean="0"/>
              <a:t>sace</a:t>
            </a:r>
            <a:r>
              <a:rPr lang="cs-CZ" dirty="0" smtClean="0"/>
              <a:t>[</a:t>
            </a:r>
            <a:r>
              <a:rPr lang="cs-CZ" dirty="0" err="1" smtClean="0"/>
              <a:t>rd</a:t>
            </a:r>
            <a:r>
              <a:rPr lang="cs-CZ" dirty="0" smtClean="0"/>
              <a:t>(os)] </a:t>
            </a:r>
            <a:r>
              <a:rPr lang="cs-CZ" dirty="0" err="1" smtClean="0"/>
              <a:t>Iovis</a:t>
            </a:r>
            <a:r>
              <a:rPr lang="cs-CZ" dirty="0" smtClean="0"/>
              <a:t> </a:t>
            </a:r>
            <a:r>
              <a:rPr lang="cs-CZ" dirty="0" err="1" smtClean="0"/>
              <a:t>Dolich</a:t>
            </a:r>
            <a:r>
              <a:rPr lang="cs-CZ" dirty="0" smtClean="0"/>
              <a:t>[</a:t>
            </a:r>
            <a:r>
              <a:rPr lang="cs-CZ" dirty="0" err="1" smtClean="0"/>
              <a:t>eni</a:t>
            </a:r>
            <a:r>
              <a:rPr lang="cs-CZ" dirty="0" smtClean="0"/>
              <a:t>] [</a:t>
            </a:r>
            <a:r>
              <a:rPr lang="cs-CZ" dirty="0" err="1" smtClean="0"/>
              <a:t>dedicavit</a:t>
            </a:r>
            <a:r>
              <a:rPr lang="cs-CZ" dirty="0" smtClean="0"/>
              <a:t>]] [</a:t>
            </a:r>
            <a:r>
              <a:rPr lang="cs-CZ" dirty="0" err="1" smtClean="0"/>
              <a:t>Dedicated</a:t>
            </a:r>
            <a:r>
              <a:rPr lang="cs-CZ" dirty="0" smtClean="0"/>
              <a:t> to Sol </a:t>
            </a:r>
            <a:r>
              <a:rPr lang="cs-CZ" dirty="0" err="1" smtClean="0"/>
              <a:t>Invictus</a:t>
            </a:r>
            <a:r>
              <a:rPr lang="cs-CZ" dirty="0" smtClean="0"/>
              <a:t> and to </a:t>
            </a:r>
            <a:r>
              <a:rPr lang="cs-CZ" dirty="0" err="1" smtClean="0"/>
              <a:t>the</a:t>
            </a:r>
            <a:r>
              <a:rPr lang="cs-CZ" dirty="0" smtClean="0"/>
              <a:t> Genius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Imperial</a:t>
            </a:r>
            <a:r>
              <a:rPr lang="cs-CZ" dirty="0" smtClean="0"/>
              <a:t> </a:t>
            </a:r>
            <a:r>
              <a:rPr lang="cs-CZ" dirty="0" err="1" smtClean="0"/>
              <a:t>Batavian</a:t>
            </a:r>
            <a:r>
              <a:rPr lang="cs-CZ" dirty="0" smtClean="0"/>
              <a:t> </a:t>
            </a:r>
            <a:r>
              <a:rPr lang="cs-CZ" dirty="0" err="1" smtClean="0"/>
              <a:t>horseguards</a:t>
            </a:r>
            <a:r>
              <a:rPr lang="cs-CZ" dirty="0" smtClean="0"/>
              <a:t> (</a:t>
            </a:r>
            <a:r>
              <a:rPr lang="cs-CZ" i="1" dirty="0" err="1" smtClean="0"/>
              <a:t>equites</a:t>
            </a:r>
            <a:r>
              <a:rPr lang="cs-CZ" i="1" dirty="0" smtClean="0"/>
              <a:t> </a:t>
            </a:r>
            <a:r>
              <a:rPr lang="cs-CZ" i="1" dirty="0" err="1" smtClean="0"/>
              <a:t>singulares</a:t>
            </a:r>
            <a:r>
              <a:rPr lang="cs-CZ" dirty="0" smtClean="0"/>
              <a:t>)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emperors</a:t>
            </a:r>
            <a:r>
              <a:rPr lang="cs-CZ" dirty="0" smtClean="0"/>
              <a:t>' </a:t>
            </a:r>
            <a:r>
              <a:rPr lang="cs-CZ" dirty="0" err="1" smtClean="0"/>
              <a:t>health</a:t>
            </a:r>
            <a:r>
              <a:rPr lang="cs-CZ" dirty="0" smtClean="0"/>
              <a:t>, by M. </a:t>
            </a:r>
            <a:r>
              <a:rPr lang="cs-CZ" dirty="0" err="1" smtClean="0"/>
              <a:t>Ulpius</a:t>
            </a:r>
            <a:r>
              <a:rPr lang="cs-CZ" dirty="0" smtClean="0"/>
              <a:t> </a:t>
            </a:r>
            <a:r>
              <a:rPr lang="cs-CZ" dirty="0" err="1" smtClean="0"/>
              <a:t>Chresimus</a:t>
            </a:r>
            <a:r>
              <a:rPr lang="cs-CZ" dirty="0" smtClean="0"/>
              <a:t>, </a:t>
            </a:r>
            <a:r>
              <a:rPr lang="cs-CZ" dirty="0" err="1" smtClean="0"/>
              <a:t>priest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Jupiter </a:t>
            </a:r>
            <a:r>
              <a:rPr lang="cs-CZ" dirty="0" err="1" smtClean="0"/>
              <a:t>Dolichenus</a:t>
            </a:r>
            <a:r>
              <a:rPr lang="cs-CZ" dirty="0" smtClean="0"/>
              <a:t>]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FEA2C-FB78-4F0E-A543-64F9D519D087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4475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https://www.youtube.com/watch?v=6FqeX888P18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FEA2C-FB78-4F0E-A543-64F9D519D08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0712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https://www.youtube.com/watch?v=UCIx07t14jw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FEA2C-FB78-4F0E-A543-64F9D519D08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6930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Bible Václava IV.,</a:t>
            </a:r>
            <a:r>
              <a:rPr lang="cs-CZ" baseline="0" dirty="0" smtClean="0"/>
              <a:t> konec 14. stol.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FEA2C-FB78-4F0E-A543-64F9D519D08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7233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87459-82BA-4725-97D4-25F2B12D6B63}" type="datetimeFigureOut">
              <a:rPr lang="cs-CZ" smtClean="0"/>
              <a:t>29.11.2016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A168C-4343-40E1-84D9-0595D68365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0701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87459-82BA-4725-97D4-25F2B12D6B63}" type="datetimeFigureOut">
              <a:rPr lang="cs-CZ" smtClean="0"/>
              <a:t>29.11.2016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A168C-4343-40E1-84D9-0595D68365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4510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87459-82BA-4725-97D4-25F2B12D6B63}" type="datetimeFigureOut">
              <a:rPr lang="cs-CZ" smtClean="0"/>
              <a:t>29.11.2016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A168C-4343-40E1-84D9-0595D68365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561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87459-82BA-4725-97D4-25F2B12D6B63}" type="datetimeFigureOut">
              <a:rPr lang="cs-CZ" smtClean="0"/>
              <a:t>29.11.2016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A168C-4343-40E1-84D9-0595D68365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9985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87459-82BA-4725-97D4-25F2B12D6B63}" type="datetimeFigureOut">
              <a:rPr lang="cs-CZ" smtClean="0"/>
              <a:t>29.11.2016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A168C-4343-40E1-84D9-0595D68365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3043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87459-82BA-4725-97D4-25F2B12D6B63}" type="datetimeFigureOut">
              <a:rPr lang="cs-CZ" smtClean="0"/>
              <a:t>29.11.2016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A168C-4343-40E1-84D9-0595D68365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9640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87459-82BA-4725-97D4-25F2B12D6B63}" type="datetimeFigureOut">
              <a:rPr lang="cs-CZ" smtClean="0"/>
              <a:t>29.11.2016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A168C-4343-40E1-84D9-0595D68365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7473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87459-82BA-4725-97D4-25F2B12D6B63}" type="datetimeFigureOut">
              <a:rPr lang="cs-CZ" smtClean="0"/>
              <a:t>29.11.2016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A168C-4343-40E1-84D9-0595D68365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0773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87459-82BA-4725-97D4-25F2B12D6B63}" type="datetimeFigureOut">
              <a:rPr lang="cs-CZ" smtClean="0"/>
              <a:t>29.11.2016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A168C-4343-40E1-84D9-0595D68365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7597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87459-82BA-4725-97D4-25F2B12D6B63}" type="datetimeFigureOut">
              <a:rPr lang="cs-CZ" smtClean="0"/>
              <a:t>29.11.2016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A168C-4343-40E1-84D9-0595D68365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2909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87459-82BA-4725-97D4-25F2B12D6B63}" type="datetimeFigureOut">
              <a:rPr lang="cs-CZ" smtClean="0"/>
              <a:t>29.11.2016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A168C-4343-40E1-84D9-0595D68365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8459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87459-82BA-4725-97D4-25F2B12D6B63}" type="datetimeFigureOut">
              <a:rPr lang="cs-CZ" smtClean="0"/>
              <a:t>29.11.2016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A168C-4343-40E1-84D9-0595D68365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3518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99592" y="260648"/>
            <a:ext cx="7344816" cy="7200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600" dirty="0" smtClean="0"/>
              <a:t>Středověké divadlo mimo církev</a:t>
            </a:r>
            <a:endParaRPr lang="cs-CZ" sz="36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6752"/>
            <a:ext cx="4572001" cy="287529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424" y="1340768"/>
            <a:ext cx="4121260" cy="287529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69" b="15404"/>
          <a:stretch/>
        </p:blipFill>
        <p:spPr>
          <a:xfrm>
            <a:off x="467544" y="3857866"/>
            <a:ext cx="2923309" cy="300013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7" b="22333"/>
          <a:stretch/>
        </p:blipFill>
        <p:spPr>
          <a:xfrm>
            <a:off x="3574852" y="4566041"/>
            <a:ext cx="5383832" cy="226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5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708920"/>
            <a:ext cx="4728763" cy="3706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461607" cy="337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933056"/>
            <a:ext cx="1143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052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32656"/>
            <a:ext cx="4208416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2655"/>
            <a:ext cx="3689099" cy="297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788024" y="371703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i="1" dirty="0" smtClean="0"/>
              <a:t>Hra veselé Magdaleny </a:t>
            </a:r>
            <a:r>
              <a:rPr lang="cs-CZ" dirty="0" smtClean="0"/>
              <a:t>(14. stol.)</a:t>
            </a:r>
            <a:endParaRPr lang="cs-CZ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63"/>
          <a:stretch/>
        </p:blipFill>
        <p:spPr bwMode="auto">
          <a:xfrm>
            <a:off x="658316" y="4242520"/>
            <a:ext cx="7658100" cy="2278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57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6201"/>
            <a:ext cx="8496944" cy="359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508104" y="400506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Řehoř Veliký, </a:t>
            </a:r>
            <a:r>
              <a:rPr lang="cs-CZ" i="1" dirty="0" err="1" smtClean="0"/>
              <a:t>Ep</a:t>
            </a:r>
            <a:r>
              <a:rPr lang="cs-CZ" dirty="0" smtClean="0"/>
              <a:t>. XI.56 (18. 6. 601)</a:t>
            </a:r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89730"/>
            <a:ext cx="447675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136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259632" y="388516"/>
            <a:ext cx="65527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Room, room, brave gallants all</a:t>
            </a:r>
          </a:p>
          <a:p>
            <a:pPr algn="ctr"/>
            <a:r>
              <a:rPr lang="en-US" sz="2000" dirty="0" smtClean="0"/>
              <a:t>Pray give us room to rhyme!</a:t>
            </a:r>
          </a:p>
          <a:p>
            <a:pPr algn="ctr"/>
            <a:r>
              <a:rPr lang="en-US" sz="2000" dirty="0" smtClean="0"/>
              <a:t>We come to show you activity</a:t>
            </a:r>
          </a:p>
          <a:p>
            <a:pPr algn="ctr"/>
            <a:r>
              <a:rPr lang="en-US" sz="2000" dirty="0" smtClean="0"/>
              <a:t>At this special Spring/Easter/Whitsun/Summer/Autumn time</a:t>
            </a:r>
          </a:p>
          <a:p>
            <a:pPr algn="ctr"/>
            <a:r>
              <a:rPr lang="en-US" sz="2000" b="1" dirty="0" smtClean="0"/>
              <a:t>Activity of youth, activity of age</a:t>
            </a:r>
          </a:p>
          <a:p>
            <a:pPr algn="ctr"/>
            <a:r>
              <a:rPr lang="en-US" sz="2000" dirty="0" smtClean="0"/>
              <a:t>I will show you such activity</a:t>
            </a:r>
          </a:p>
          <a:p>
            <a:pPr algn="ctr"/>
            <a:r>
              <a:rPr lang="en-US" sz="2000" dirty="0" smtClean="0"/>
              <a:t>That never was acted upon a common stage</a:t>
            </a:r>
          </a:p>
          <a:p>
            <a:pPr algn="ctr"/>
            <a:r>
              <a:rPr lang="en-US" sz="2000" dirty="0" smtClean="0"/>
              <a:t>And if you don't believe what I say</a:t>
            </a:r>
          </a:p>
          <a:p>
            <a:pPr algn="ctr"/>
            <a:r>
              <a:rPr lang="cs-CZ" sz="2000" dirty="0" smtClean="0"/>
              <a:t>Step in St. John – </a:t>
            </a:r>
            <a:r>
              <a:rPr lang="en-US" sz="2000" dirty="0" smtClean="0"/>
              <a:t>and clear the way</a:t>
            </a:r>
            <a:r>
              <a:rPr lang="cs-CZ" sz="2000" dirty="0" smtClean="0"/>
              <a:t>!</a:t>
            </a:r>
            <a:endParaRPr lang="cs-CZ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1" b="21755"/>
          <a:stretch/>
        </p:blipFill>
        <p:spPr bwMode="auto">
          <a:xfrm>
            <a:off x="3072723" y="3573016"/>
            <a:ext cx="2976138" cy="2881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58008"/>
            <a:ext cx="2734897" cy="231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124" y="3573016"/>
            <a:ext cx="2023297" cy="2881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968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 smtClean="0"/>
              <a:t>Pohanské vs. křesťanské svátky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660157"/>
            <a:ext cx="5517566" cy="268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810503" y="6368413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 smtClean="0"/>
              <a:t>Sol </a:t>
            </a:r>
            <a:r>
              <a:rPr lang="cs-CZ" i="1" dirty="0" err="1" smtClean="0"/>
              <a:t>invictus</a:t>
            </a:r>
            <a:r>
              <a:rPr lang="cs-CZ" i="1" dirty="0" smtClean="0"/>
              <a:t> </a:t>
            </a:r>
            <a:r>
              <a:rPr lang="cs-CZ" dirty="0" smtClean="0"/>
              <a:t>(25. 12.)</a:t>
            </a:r>
            <a:endParaRPr lang="cs-CZ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1" t="15744" b="8750"/>
          <a:stretch/>
        </p:blipFill>
        <p:spPr bwMode="auto">
          <a:xfrm>
            <a:off x="639795" y="1269525"/>
            <a:ext cx="2696735" cy="251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52259" y="3933056"/>
            <a:ext cx="2271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Vánoce (25. 12.)</a:t>
            </a:r>
            <a:endParaRPr lang="cs-CZ" dirty="0"/>
          </a:p>
        </p:txBody>
      </p:sp>
      <p:sp>
        <p:nvSpPr>
          <p:cNvPr id="5" name="Šipka doprava 4"/>
          <p:cNvSpPr/>
          <p:nvPr/>
        </p:nvSpPr>
        <p:spPr>
          <a:xfrm>
            <a:off x="5364088" y="208846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87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2520280" cy="2766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792194" y="260648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Lednové kalendy</a:t>
            </a:r>
          </a:p>
          <a:p>
            <a:pPr algn="ctr"/>
            <a:r>
              <a:rPr lang="cs-CZ" dirty="0" smtClean="0"/>
              <a:t>(1.–3. 1.)</a:t>
            </a:r>
            <a:endParaRPr lang="cs-CZ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779" y="260647"/>
            <a:ext cx="2749663" cy="2766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572000" y="2348880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smtClean="0"/>
              <a:t>Epifanie</a:t>
            </a:r>
          </a:p>
          <a:p>
            <a:pPr algn="r"/>
            <a:r>
              <a:rPr lang="cs-CZ" dirty="0" smtClean="0"/>
              <a:t>(6. 1.)</a:t>
            </a:r>
            <a:endParaRPr lang="cs-CZ" dirty="0"/>
          </a:p>
        </p:txBody>
      </p:sp>
      <p:sp>
        <p:nvSpPr>
          <p:cNvPr id="4" name="Šipka doprava 3"/>
          <p:cNvSpPr/>
          <p:nvPr/>
        </p:nvSpPr>
        <p:spPr>
          <a:xfrm>
            <a:off x="3851920" y="146286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429000"/>
            <a:ext cx="4572735" cy="2575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906569" y="6044199"/>
            <a:ext cx="1262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Saturnálie</a:t>
            </a:r>
          </a:p>
          <a:p>
            <a:pPr algn="ctr"/>
            <a:r>
              <a:rPr lang="cs-CZ" dirty="0" smtClean="0"/>
              <a:t>(17. 12.)</a:t>
            </a:r>
            <a:endParaRPr lang="cs-CZ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25" y="3466035"/>
            <a:ext cx="2828317" cy="2538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Šipka doprava 5"/>
          <p:cNvSpPr/>
          <p:nvPr/>
        </p:nvSpPr>
        <p:spPr>
          <a:xfrm>
            <a:off x="4860505" y="443711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6514522" y="6088529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Svátky bláznů</a:t>
            </a:r>
          </a:p>
          <a:p>
            <a:pPr algn="ctr"/>
            <a:r>
              <a:rPr lang="cs-CZ" dirty="0" smtClean="0"/>
              <a:t>(26. 12.–6. 1.)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600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764704"/>
            <a:ext cx="291592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30213" y="5436141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 err="1" smtClean="0"/>
              <a:t>Rex</a:t>
            </a:r>
            <a:r>
              <a:rPr lang="cs-CZ" i="1" dirty="0" smtClean="0"/>
              <a:t> </a:t>
            </a:r>
            <a:r>
              <a:rPr lang="cs-CZ" i="1" dirty="0" err="1" smtClean="0"/>
              <a:t>autumnalis</a:t>
            </a:r>
            <a:endParaRPr lang="cs-CZ" i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764704"/>
            <a:ext cx="3429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322504" y="544130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Morana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604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404664"/>
            <a:ext cx="41764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The </a:t>
            </a:r>
            <a:r>
              <a:rPr lang="en-US" sz="2000" dirty="0" err="1" smtClean="0"/>
              <a:t>morris</a:t>
            </a:r>
            <a:r>
              <a:rPr lang="en-US" sz="2000" dirty="0" smtClean="0"/>
              <a:t> rings, while hobby-horse</a:t>
            </a:r>
          </a:p>
          <a:p>
            <a:r>
              <a:rPr lang="en-US" sz="2000" dirty="0" smtClean="0"/>
              <a:t>  Doth foot it </a:t>
            </a:r>
            <a:r>
              <a:rPr lang="en-US" sz="2000" dirty="0" err="1" smtClean="0"/>
              <a:t>feateously</a:t>
            </a:r>
            <a:r>
              <a:rPr lang="en-US" sz="2000" dirty="0" smtClean="0"/>
              <a:t>;	</a:t>
            </a:r>
          </a:p>
          <a:p>
            <a:r>
              <a:rPr lang="en-US" sz="2000" dirty="0" smtClean="0"/>
              <a:t>The lords and ladies now abroad,	</a:t>
            </a:r>
          </a:p>
          <a:p>
            <a:r>
              <a:rPr lang="en-US" sz="2000" dirty="0" smtClean="0"/>
              <a:t>  For their disport and play,	        </a:t>
            </a:r>
            <a:endParaRPr lang="cs-CZ" sz="2000" dirty="0" smtClean="0"/>
          </a:p>
          <a:p>
            <a:r>
              <a:rPr lang="en-US" sz="2000" dirty="0" smtClean="0"/>
              <a:t>Do kiss sometimes upon the grass,	</a:t>
            </a:r>
          </a:p>
          <a:p>
            <a:r>
              <a:rPr lang="en-US" sz="2000" dirty="0" smtClean="0"/>
              <a:t>  And sometimes in the hay.</a:t>
            </a:r>
            <a:endParaRPr lang="cs-CZ" sz="2000" dirty="0"/>
          </a:p>
        </p:txBody>
      </p:sp>
      <p:sp>
        <p:nvSpPr>
          <p:cNvPr id="3" name="Obdélník 2"/>
          <p:cNvSpPr/>
          <p:nvPr/>
        </p:nvSpPr>
        <p:spPr>
          <a:xfrm>
            <a:off x="5851584" y="5684387"/>
            <a:ext cx="31129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dirty="0" smtClean="0"/>
              <a:t>Francis </a:t>
            </a:r>
            <a:r>
              <a:rPr lang="cs-CZ" dirty="0" err="1" smtClean="0"/>
              <a:t>Beaumont</a:t>
            </a:r>
            <a:r>
              <a:rPr lang="cs-CZ" dirty="0" smtClean="0"/>
              <a:t> (1584–1616)</a:t>
            </a:r>
          </a:p>
          <a:p>
            <a:pPr algn="r"/>
            <a:r>
              <a:rPr lang="cs-CZ" i="1" dirty="0" smtClean="0"/>
              <a:t>Ralph, </a:t>
            </a:r>
            <a:r>
              <a:rPr lang="cs-CZ" i="1" dirty="0" err="1" smtClean="0"/>
              <a:t>the</a:t>
            </a:r>
            <a:r>
              <a:rPr lang="cs-CZ" i="1" dirty="0" smtClean="0"/>
              <a:t> May-lord</a:t>
            </a:r>
            <a:endParaRPr lang="cs-CZ" i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648"/>
            <a:ext cx="4320480" cy="2943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87493"/>
            <a:ext cx="528637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861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9712" y="260648"/>
            <a:ext cx="4968552" cy="63408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cs-CZ" dirty="0" smtClean="0"/>
              <a:t>Májové slavnosti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5104897" y="1369173"/>
            <a:ext cx="33843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 smtClean="0"/>
              <a:t>Oh</a:t>
            </a:r>
            <a:r>
              <a:rPr lang="cs-CZ" dirty="0" smtClean="0"/>
              <a:t>, </a:t>
            </a:r>
            <a:r>
              <a:rPr lang="cs-CZ" dirty="0" err="1" smtClean="0"/>
              <a:t>oh</a:t>
            </a:r>
            <a:r>
              <a:rPr lang="cs-CZ" dirty="0" smtClean="0"/>
              <a:t>, </a:t>
            </a:r>
            <a:r>
              <a:rPr lang="cs-CZ" dirty="0" err="1" smtClean="0"/>
              <a:t>totus</a:t>
            </a:r>
            <a:r>
              <a:rPr lang="cs-CZ" dirty="0" smtClean="0"/>
              <a:t> </a:t>
            </a:r>
            <a:r>
              <a:rPr lang="cs-CZ" dirty="0" err="1" smtClean="0"/>
              <a:t>floreo</a:t>
            </a:r>
            <a:r>
              <a:rPr lang="cs-CZ" dirty="0" smtClean="0"/>
              <a:t>,</a:t>
            </a:r>
          </a:p>
          <a:p>
            <a:endParaRPr lang="cs-CZ" dirty="0" smtClean="0"/>
          </a:p>
          <a:p>
            <a:r>
              <a:rPr lang="cs-CZ" dirty="0" smtClean="0"/>
              <a:t>Mea </a:t>
            </a:r>
            <a:r>
              <a:rPr lang="cs-CZ" dirty="0" err="1" smtClean="0"/>
              <a:t>mecum</a:t>
            </a:r>
            <a:r>
              <a:rPr lang="cs-CZ" dirty="0" smtClean="0"/>
              <a:t> </a:t>
            </a:r>
            <a:r>
              <a:rPr lang="cs-CZ" dirty="0" err="1" smtClean="0"/>
              <a:t>ludit</a:t>
            </a:r>
            <a:r>
              <a:rPr lang="cs-CZ" dirty="0" smtClean="0"/>
              <a:t> </a:t>
            </a:r>
            <a:r>
              <a:rPr lang="cs-CZ" dirty="0" err="1" smtClean="0"/>
              <a:t>virginitas</a:t>
            </a:r>
            <a:r>
              <a:rPr lang="cs-CZ" dirty="0" smtClean="0"/>
              <a:t>,</a:t>
            </a:r>
          </a:p>
          <a:p>
            <a:r>
              <a:rPr lang="cs-CZ" dirty="0" smtClean="0"/>
              <a:t>mea </a:t>
            </a:r>
            <a:r>
              <a:rPr lang="cs-CZ" dirty="0" err="1" smtClean="0"/>
              <a:t>me</a:t>
            </a:r>
            <a:r>
              <a:rPr lang="cs-CZ" dirty="0" smtClean="0"/>
              <a:t> </a:t>
            </a:r>
            <a:r>
              <a:rPr lang="cs-CZ" dirty="0" err="1" smtClean="0"/>
              <a:t>detrudit</a:t>
            </a:r>
            <a:r>
              <a:rPr lang="cs-CZ" dirty="0" smtClean="0"/>
              <a:t> </a:t>
            </a:r>
            <a:r>
              <a:rPr lang="cs-CZ" dirty="0" err="1" smtClean="0"/>
              <a:t>simplicitas</a:t>
            </a:r>
            <a:r>
              <a:rPr lang="cs-CZ" dirty="0" smtClean="0"/>
              <a:t>.</a:t>
            </a:r>
          </a:p>
          <a:p>
            <a:endParaRPr lang="cs-CZ" dirty="0" smtClean="0"/>
          </a:p>
          <a:p>
            <a:r>
              <a:rPr lang="cs-CZ" dirty="0" err="1" smtClean="0"/>
              <a:t>Oh</a:t>
            </a:r>
            <a:r>
              <a:rPr lang="cs-CZ" dirty="0" smtClean="0"/>
              <a:t>, </a:t>
            </a:r>
            <a:r>
              <a:rPr lang="cs-CZ" dirty="0" err="1" smtClean="0"/>
              <a:t>oh</a:t>
            </a:r>
            <a:r>
              <a:rPr lang="cs-CZ" dirty="0" smtClean="0"/>
              <a:t>, </a:t>
            </a:r>
            <a:r>
              <a:rPr lang="cs-CZ" dirty="0" err="1" smtClean="0"/>
              <a:t>totus</a:t>
            </a:r>
            <a:r>
              <a:rPr lang="cs-CZ" dirty="0" smtClean="0"/>
              <a:t> </a:t>
            </a:r>
            <a:r>
              <a:rPr lang="cs-CZ" dirty="0" err="1" smtClean="0"/>
              <a:t>floreo</a:t>
            </a:r>
            <a:r>
              <a:rPr lang="cs-CZ" dirty="0" smtClean="0"/>
              <a:t>,</a:t>
            </a:r>
          </a:p>
          <a:p>
            <a:endParaRPr lang="cs-CZ" dirty="0" smtClean="0"/>
          </a:p>
          <a:p>
            <a:r>
              <a:rPr lang="cs-CZ" dirty="0" err="1" smtClean="0"/>
              <a:t>Veni</a:t>
            </a:r>
            <a:r>
              <a:rPr lang="cs-CZ" dirty="0" smtClean="0"/>
              <a:t>, </a:t>
            </a:r>
            <a:r>
              <a:rPr lang="cs-CZ" dirty="0" err="1" smtClean="0"/>
              <a:t>domicella</a:t>
            </a:r>
            <a:r>
              <a:rPr lang="cs-CZ" dirty="0" smtClean="0"/>
              <a:t>, </a:t>
            </a:r>
            <a:r>
              <a:rPr lang="cs-CZ" dirty="0" err="1" smtClean="0"/>
              <a:t>cum</a:t>
            </a:r>
            <a:r>
              <a:rPr lang="cs-CZ" dirty="0" smtClean="0"/>
              <a:t> </a:t>
            </a:r>
            <a:r>
              <a:rPr lang="cs-CZ" dirty="0" err="1" smtClean="0"/>
              <a:t>gaudio</a:t>
            </a:r>
            <a:r>
              <a:rPr lang="cs-CZ" dirty="0" smtClean="0"/>
              <a:t>,</a:t>
            </a:r>
          </a:p>
          <a:p>
            <a:r>
              <a:rPr lang="cs-CZ" dirty="0" err="1" smtClean="0"/>
              <a:t>veni</a:t>
            </a:r>
            <a:r>
              <a:rPr lang="cs-CZ" dirty="0" smtClean="0"/>
              <a:t>, </a:t>
            </a:r>
            <a:r>
              <a:rPr lang="cs-CZ" dirty="0" err="1" smtClean="0"/>
              <a:t>veni</a:t>
            </a:r>
            <a:r>
              <a:rPr lang="cs-CZ" dirty="0" smtClean="0"/>
              <a:t>, </a:t>
            </a:r>
            <a:r>
              <a:rPr lang="cs-CZ" dirty="0" err="1" smtClean="0"/>
              <a:t>pulchra</a:t>
            </a:r>
            <a:r>
              <a:rPr lang="cs-CZ" dirty="0" smtClean="0"/>
              <a:t>, </a:t>
            </a:r>
            <a:r>
              <a:rPr lang="cs-CZ" dirty="0" err="1" smtClean="0"/>
              <a:t>iam</a:t>
            </a:r>
            <a:r>
              <a:rPr lang="cs-CZ" dirty="0" smtClean="0"/>
              <a:t> </a:t>
            </a:r>
            <a:r>
              <a:rPr lang="cs-CZ" dirty="0" err="1" smtClean="0"/>
              <a:t>pereo</a:t>
            </a:r>
            <a:r>
              <a:rPr lang="cs-CZ" dirty="0" smtClean="0"/>
              <a:t>.</a:t>
            </a:r>
          </a:p>
          <a:p>
            <a:endParaRPr lang="cs-CZ" dirty="0" smtClean="0"/>
          </a:p>
          <a:p>
            <a:r>
              <a:rPr lang="cs-CZ" dirty="0" err="1" smtClean="0"/>
              <a:t>Oh</a:t>
            </a:r>
            <a:r>
              <a:rPr lang="cs-CZ" dirty="0" smtClean="0"/>
              <a:t>, </a:t>
            </a:r>
            <a:r>
              <a:rPr lang="cs-CZ" dirty="0" err="1" smtClean="0"/>
              <a:t>oh</a:t>
            </a:r>
            <a:r>
              <a:rPr lang="cs-CZ" dirty="0" smtClean="0"/>
              <a:t>, </a:t>
            </a:r>
            <a:r>
              <a:rPr lang="cs-CZ" dirty="0" err="1" smtClean="0"/>
              <a:t>totus</a:t>
            </a:r>
            <a:r>
              <a:rPr lang="cs-CZ" dirty="0" smtClean="0"/>
              <a:t> </a:t>
            </a:r>
            <a:r>
              <a:rPr lang="cs-CZ" dirty="0" err="1" smtClean="0"/>
              <a:t>floreo</a:t>
            </a:r>
            <a:r>
              <a:rPr lang="cs-CZ" dirty="0" smtClean="0"/>
              <a:t>,</a:t>
            </a:r>
          </a:p>
          <a:p>
            <a:r>
              <a:rPr lang="cs-CZ" dirty="0" err="1" smtClean="0"/>
              <a:t>iam</a:t>
            </a:r>
            <a:r>
              <a:rPr lang="cs-CZ" dirty="0" smtClean="0"/>
              <a:t> amore </a:t>
            </a:r>
            <a:r>
              <a:rPr lang="cs-CZ" dirty="0" err="1" smtClean="0"/>
              <a:t>virginali</a:t>
            </a:r>
            <a:r>
              <a:rPr lang="cs-CZ" dirty="0" smtClean="0"/>
              <a:t> </a:t>
            </a:r>
            <a:r>
              <a:rPr lang="cs-CZ" dirty="0" err="1" smtClean="0"/>
              <a:t>totus</a:t>
            </a:r>
            <a:r>
              <a:rPr lang="cs-CZ" dirty="0" smtClean="0"/>
              <a:t> </a:t>
            </a:r>
            <a:r>
              <a:rPr lang="cs-CZ" dirty="0" err="1" smtClean="0"/>
              <a:t>ardeo</a:t>
            </a:r>
            <a:r>
              <a:rPr lang="cs-CZ" dirty="0" smtClean="0"/>
              <a:t>,</a:t>
            </a:r>
          </a:p>
          <a:p>
            <a:r>
              <a:rPr lang="cs-CZ" dirty="0" err="1" smtClean="0"/>
              <a:t>novus</a:t>
            </a:r>
            <a:r>
              <a:rPr lang="cs-CZ" dirty="0" smtClean="0"/>
              <a:t>, </a:t>
            </a:r>
            <a:r>
              <a:rPr lang="cs-CZ" dirty="0" err="1" smtClean="0"/>
              <a:t>novus</a:t>
            </a:r>
            <a:r>
              <a:rPr lang="cs-CZ" dirty="0" smtClean="0"/>
              <a:t> amor </a:t>
            </a:r>
            <a:r>
              <a:rPr lang="cs-CZ" dirty="0" err="1" smtClean="0"/>
              <a:t>est</a:t>
            </a:r>
            <a:r>
              <a:rPr lang="cs-CZ" dirty="0" smtClean="0"/>
              <a:t>,</a:t>
            </a:r>
          </a:p>
          <a:p>
            <a:r>
              <a:rPr lang="cs-CZ" dirty="0" smtClean="0"/>
              <a:t>quo </a:t>
            </a:r>
            <a:r>
              <a:rPr lang="cs-CZ" dirty="0" err="1" smtClean="0"/>
              <a:t>pereo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78276" y="1230674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err="1" smtClean="0"/>
              <a:t>Tempus</a:t>
            </a:r>
            <a:r>
              <a:rPr lang="cs-CZ" dirty="0" smtClean="0"/>
              <a:t> </a:t>
            </a:r>
            <a:r>
              <a:rPr lang="cs-CZ" dirty="0" err="1" smtClean="0"/>
              <a:t>est</a:t>
            </a:r>
            <a:r>
              <a:rPr lang="cs-CZ" dirty="0" smtClean="0"/>
              <a:t> </a:t>
            </a:r>
            <a:r>
              <a:rPr lang="cs-CZ" dirty="0" err="1" smtClean="0"/>
              <a:t>iocundum</a:t>
            </a:r>
            <a:r>
              <a:rPr lang="cs-CZ" dirty="0" smtClean="0"/>
              <a:t>, o </a:t>
            </a:r>
            <a:r>
              <a:rPr lang="cs-CZ" dirty="0" err="1" smtClean="0"/>
              <a:t>virgines</a:t>
            </a:r>
            <a:r>
              <a:rPr lang="cs-CZ" dirty="0" smtClean="0"/>
              <a:t>,</a:t>
            </a:r>
          </a:p>
          <a:p>
            <a:r>
              <a:rPr lang="cs-CZ" dirty="0" err="1" smtClean="0"/>
              <a:t>modo</a:t>
            </a:r>
            <a:r>
              <a:rPr lang="cs-CZ" dirty="0" smtClean="0"/>
              <a:t> </a:t>
            </a:r>
            <a:r>
              <a:rPr lang="cs-CZ" dirty="0" err="1" smtClean="0"/>
              <a:t>congaudete</a:t>
            </a:r>
            <a:r>
              <a:rPr lang="cs-CZ" dirty="0" smtClean="0"/>
              <a:t> vos </a:t>
            </a:r>
            <a:r>
              <a:rPr lang="cs-CZ" dirty="0" err="1" smtClean="0"/>
              <a:t>iuvenes</a:t>
            </a:r>
            <a:r>
              <a:rPr lang="cs-CZ" dirty="0" smtClean="0"/>
              <a:t>.</a:t>
            </a:r>
          </a:p>
          <a:p>
            <a:endParaRPr lang="cs-CZ" dirty="0" smtClean="0"/>
          </a:p>
          <a:p>
            <a:r>
              <a:rPr lang="cs-CZ" dirty="0" err="1" smtClean="0"/>
              <a:t>Oh</a:t>
            </a:r>
            <a:r>
              <a:rPr lang="cs-CZ" dirty="0" smtClean="0"/>
              <a:t>, </a:t>
            </a:r>
            <a:r>
              <a:rPr lang="cs-CZ" dirty="0" err="1" smtClean="0"/>
              <a:t>oh</a:t>
            </a:r>
            <a:r>
              <a:rPr lang="cs-CZ" dirty="0" smtClean="0"/>
              <a:t>, </a:t>
            </a:r>
            <a:r>
              <a:rPr lang="cs-CZ" dirty="0" err="1" smtClean="0"/>
              <a:t>totus</a:t>
            </a:r>
            <a:r>
              <a:rPr lang="cs-CZ" dirty="0" smtClean="0"/>
              <a:t> </a:t>
            </a:r>
            <a:r>
              <a:rPr lang="cs-CZ" dirty="0" err="1" smtClean="0"/>
              <a:t>floreo</a:t>
            </a:r>
            <a:r>
              <a:rPr lang="cs-CZ" dirty="0" smtClean="0"/>
              <a:t>,</a:t>
            </a:r>
          </a:p>
          <a:p>
            <a:r>
              <a:rPr lang="cs-CZ" dirty="0" err="1" smtClean="0"/>
              <a:t>iam</a:t>
            </a:r>
            <a:r>
              <a:rPr lang="cs-CZ" dirty="0" smtClean="0"/>
              <a:t> amore </a:t>
            </a:r>
            <a:r>
              <a:rPr lang="cs-CZ" dirty="0" err="1" smtClean="0"/>
              <a:t>virginali</a:t>
            </a:r>
            <a:r>
              <a:rPr lang="cs-CZ" dirty="0" smtClean="0"/>
              <a:t> </a:t>
            </a:r>
            <a:r>
              <a:rPr lang="cs-CZ" dirty="0" err="1" smtClean="0"/>
              <a:t>totus</a:t>
            </a:r>
            <a:r>
              <a:rPr lang="cs-CZ" dirty="0" smtClean="0"/>
              <a:t> </a:t>
            </a:r>
            <a:r>
              <a:rPr lang="cs-CZ" dirty="0" err="1" smtClean="0"/>
              <a:t>ardeo</a:t>
            </a:r>
            <a:r>
              <a:rPr lang="cs-CZ" dirty="0" smtClean="0"/>
              <a:t>,</a:t>
            </a:r>
          </a:p>
          <a:p>
            <a:r>
              <a:rPr lang="cs-CZ" dirty="0" err="1" smtClean="0"/>
              <a:t>novus</a:t>
            </a:r>
            <a:r>
              <a:rPr lang="cs-CZ" dirty="0" smtClean="0"/>
              <a:t>, </a:t>
            </a:r>
            <a:r>
              <a:rPr lang="cs-CZ" dirty="0" err="1" smtClean="0"/>
              <a:t>novus</a:t>
            </a:r>
            <a:r>
              <a:rPr lang="cs-CZ" dirty="0" smtClean="0"/>
              <a:t> amor</a:t>
            </a:r>
          </a:p>
          <a:p>
            <a:r>
              <a:rPr lang="cs-CZ" dirty="0" err="1" smtClean="0"/>
              <a:t>est</a:t>
            </a:r>
            <a:r>
              <a:rPr lang="cs-CZ" dirty="0" smtClean="0"/>
              <a:t>, quo </a:t>
            </a:r>
            <a:r>
              <a:rPr lang="cs-CZ" dirty="0" err="1" smtClean="0"/>
              <a:t>pereo</a:t>
            </a:r>
            <a:r>
              <a:rPr lang="cs-CZ" dirty="0" smtClean="0"/>
              <a:t>.</a:t>
            </a:r>
          </a:p>
          <a:p>
            <a:endParaRPr lang="cs-CZ" dirty="0" smtClean="0"/>
          </a:p>
          <a:p>
            <a:r>
              <a:rPr lang="cs-CZ" dirty="0" smtClean="0"/>
              <a:t>Mea </a:t>
            </a:r>
            <a:r>
              <a:rPr lang="cs-CZ" dirty="0" err="1" smtClean="0"/>
              <a:t>me</a:t>
            </a:r>
            <a:r>
              <a:rPr lang="cs-CZ" dirty="0" smtClean="0"/>
              <a:t> </a:t>
            </a:r>
            <a:r>
              <a:rPr lang="cs-CZ" dirty="0" err="1" smtClean="0"/>
              <a:t>confortat</a:t>
            </a:r>
            <a:r>
              <a:rPr lang="cs-CZ" dirty="0" smtClean="0"/>
              <a:t> </a:t>
            </a:r>
            <a:r>
              <a:rPr lang="cs-CZ" dirty="0" err="1" smtClean="0"/>
              <a:t>promissio</a:t>
            </a:r>
            <a:r>
              <a:rPr lang="cs-CZ" dirty="0" smtClean="0"/>
              <a:t>,</a:t>
            </a:r>
          </a:p>
          <a:p>
            <a:r>
              <a:rPr lang="cs-CZ" dirty="0" smtClean="0"/>
              <a:t>mea </a:t>
            </a:r>
            <a:r>
              <a:rPr lang="cs-CZ" dirty="0" err="1" smtClean="0"/>
              <a:t>me</a:t>
            </a:r>
            <a:r>
              <a:rPr lang="cs-CZ" dirty="0" smtClean="0"/>
              <a:t> </a:t>
            </a:r>
            <a:r>
              <a:rPr lang="cs-CZ" dirty="0" err="1" smtClean="0"/>
              <a:t>deportat</a:t>
            </a:r>
            <a:r>
              <a:rPr lang="cs-CZ" dirty="0" smtClean="0"/>
              <a:t> </a:t>
            </a:r>
            <a:r>
              <a:rPr lang="cs-CZ" dirty="0" err="1" smtClean="0"/>
              <a:t>negatio</a:t>
            </a:r>
            <a:r>
              <a:rPr lang="cs-CZ" dirty="0" smtClean="0"/>
              <a:t>.</a:t>
            </a:r>
          </a:p>
          <a:p>
            <a:endParaRPr lang="cs-CZ" dirty="0" smtClean="0"/>
          </a:p>
          <a:p>
            <a:r>
              <a:rPr lang="cs-CZ" dirty="0" err="1" smtClean="0"/>
              <a:t>Oh</a:t>
            </a:r>
            <a:r>
              <a:rPr lang="cs-CZ" dirty="0" smtClean="0"/>
              <a:t>, </a:t>
            </a:r>
            <a:r>
              <a:rPr lang="cs-CZ" dirty="0" err="1" smtClean="0"/>
              <a:t>oh</a:t>
            </a:r>
            <a:r>
              <a:rPr lang="cs-CZ" dirty="0" smtClean="0"/>
              <a:t>, </a:t>
            </a:r>
            <a:r>
              <a:rPr lang="cs-CZ" dirty="0" err="1" smtClean="0"/>
              <a:t>totus</a:t>
            </a:r>
            <a:r>
              <a:rPr lang="cs-CZ" dirty="0" smtClean="0"/>
              <a:t> </a:t>
            </a:r>
            <a:r>
              <a:rPr lang="cs-CZ" dirty="0" err="1" smtClean="0"/>
              <a:t>floreo</a:t>
            </a:r>
            <a:r>
              <a:rPr lang="cs-CZ" dirty="0" smtClean="0"/>
              <a:t>,</a:t>
            </a:r>
          </a:p>
          <a:p>
            <a:endParaRPr lang="cs-CZ" dirty="0" smtClean="0"/>
          </a:p>
          <a:p>
            <a:r>
              <a:rPr lang="cs-CZ" dirty="0" err="1" smtClean="0"/>
              <a:t>Tempore</a:t>
            </a:r>
            <a:r>
              <a:rPr lang="cs-CZ" dirty="0" smtClean="0"/>
              <a:t> </a:t>
            </a:r>
            <a:r>
              <a:rPr lang="cs-CZ" dirty="0" err="1" smtClean="0"/>
              <a:t>brumali</a:t>
            </a:r>
            <a:r>
              <a:rPr lang="cs-CZ" dirty="0" smtClean="0"/>
              <a:t> vir patiens,</a:t>
            </a:r>
          </a:p>
          <a:p>
            <a:r>
              <a:rPr lang="cs-CZ" dirty="0" smtClean="0"/>
              <a:t>animo </a:t>
            </a:r>
            <a:r>
              <a:rPr lang="cs-CZ" dirty="0" err="1" smtClean="0"/>
              <a:t>vernali</a:t>
            </a:r>
            <a:r>
              <a:rPr lang="cs-CZ" dirty="0" smtClean="0"/>
              <a:t> </a:t>
            </a:r>
            <a:r>
              <a:rPr lang="cs-CZ" dirty="0" err="1" smtClean="0"/>
              <a:t>lasciviens</a:t>
            </a:r>
            <a:r>
              <a:rPr lang="cs-CZ" dirty="0" smtClean="0"/>
              <a:t>.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941284" y="5477991"/>
            <a:ext cx="2549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i="1" dirty="0" err="1" smtClean="0"/>
              <a:t>Carmina</a:t>
            </a:r>
            <a:r>
              <a:rPr lang="cs-CZ" i="1" dirty="0" smtClean="0"/>
              <a:t> burana </a:t>
            </a:r>
            <a:r>
              <a:rPr lang="cs-CZ" dirty="0" smtClean="0"/>
              <a:t>22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145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cs-CZ" sz="3600" dirty="0" smtClean="0"/>
              <a:t>Adam de la Halle: </a:t>
            </a:r>
            <a:r>
              <a:rPr lang="cs-CZ" sz="3600" i="1" dirty="0" err="1" smtClean="0"/>
              <a:t>Jeu</a:t>
            </a:r>
            <a:r>
              <a:rPr lang="cs-CZ" sz="3600" i="1" dirty="0" smtClean="0"/>
              <a:t> de Robin et </a:t>
            </a:r>
            <a:r>
              <a:rPr lang="cs-CZ" sz="3600" i="1" dirty="0" err="1" smtClean="0"/>
              <a:t>Marion</a:t>
            </a:r>
            <a:endParaRPr lang="cs-CZ" sz="3600" i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3379440" cy="481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549" y="1484784"/>
            <a:ext cx="4302091" cy="481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89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447</Words>
  <Application>Microsoft Office PowerPoint</Application>
  <PresentationFormat>Předvádění na obrazovce (4:3)</PresentationFormat>
  <Paragraphs>77</Paragraphs>
  <Slides>11</Slides>
  <Notes>6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2" baseType="lpstr">
      <vt:lpstr>Motiv systému Office</vt:lpstr>
      <vt:lpstr>Prezentace aplikace PowerPoint</vt:lpstr>
      <vt:lpstr>Prezentace aplikace PowerPoint</vt:lpstr>
      <vt:lpstr>Prezentace aplikace PowerPoint</vt:lpstr>
      <vt:lpstr>Pohanské vs. křesťanské svátky</vt:lpstr>
      <vt:lpstr>Prezentace aplikace PowerPoint</vt:lpstr>
      <vt:lpstr>Prezentace aplikace PowerPoint</vt:lpstr>
      <vt:lpstr>Prezentace aplikace PowerPoint</vt:lpstr>
      <vt:lpstr>Májové slavnosti</vt:lpstr>
      <vt:lpstr>Adam de la Halle: Jeu de Robin et Marion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Eliška</dc:creator>
  <cp:lastModifiedBy>Eliška Poláčková</cp:lastModifiedBy>
  <cp:revision>26</cp:revision>
  <dcterms:created xsi:type="dcterms:W3CDTF">2016-11-28T05:33:35Z</dcterms:created>
  <dcterms:modified xsi:type="dcterms:W3CDTF">2016-11-29T13:10:03Z</dcterms:modified>
</cp:coreProperties>
</file>