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2" r:id="rId4"/>
    <p:sldId id="265" r:id="rId5"/>
    <p:sldId id="273" r:id="rId6"/>
    <p:sldId id="278" r:id="rId7"/>
    <p:sldId id="279" r:id="rId8"/>
    <p:sldId id="277" r:id="rId9"/>
    <p:sldId id="27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cs-CZ" smtClean="0"/>
              <a:t>7. 12. 2015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cs-CZ" smtClean="0"/>
              <a:t>7. 12. 2015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7. 12. 2015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cs-CZ" noProof="0" smtClean="0"/>
              <a:pPr/>
              <a:t>7. 12. 2015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-vYsVELTM" TargetMode="External"/><Relationship Id="rId2" Type="http://schemas.openxmlformats.org/officeDocument/2006/relationships/hyperlink" Target="https://www.youtube.com/watch?v=1EMFt7m_8y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Rozložení s nadpisem</a:t>
            </a:r>
            <a:endParaRPr lang="cs-CZ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400" b="0" i="0" dirty="0" smtClean="0">
                <a:solidFill>
                  <a:srgbClr val="164B4F"/>
                </a:solidFill>
              </a:rPr>
              <a:t>Podtitul</a:t>
            </a:r>
            <a:endParaRPr lang="cs-CZ" sz="2400" b="0" i="0" dirty="0">
              <a:solidFill>
                <a:srgbClr val="164B4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"/>
          <a:stretch/>
        </p:blipFill>
        <p:spPr>
          <a:xfrm>
            <a:off x="1328753" y="1478990"/>
            <a:ext cx="9374172" cy="41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7724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Konjugation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 (</a:t>
            </a: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časování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)</a:t>
            </a:r>
            <a:endParaRPr lang="cs-CZ" sz="36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en-GB" dirty="0" err="1">
                <a:solidFill>
                  <a:srgbClr val="164B4F"/>
                </a:solidFill>
                <a:latin typeface="Euphemia"/>
              </a:rPr>
              <a:t>i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m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 Singular: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unregelmäßig</a:t>
            </a:r>
            <a:endParaRPr lang="cs-CZ" sz="2400" b="0" i="0" dirty="0" smtClean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en-GB" dirty="0" err="1">
                <a:solidFill>
                  <a:srgbClr val="164B4F"/>
                </a:solidFill>
                <a:latin typeface="Euphemia"/>
              </a:rPr>
              <a:t>i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m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 Plural: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regelmäßig</a:t>
            </a:r>
            <a:endParaRPr lang="cs-CZ" sz="2400" b="0" i="0" dirty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654890"/>
            <a:ext cx="12188825" cy="36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>
                <a:solidFill>
                  <a:srgbClr val="164B4F"/>
                </a:solidFill>
              </a:rPr>
              <a:t>Konjugation</a:t>
            </a:r>
            <a:r>
              <a:rPr lang="en-GB" dirty="0">
                <a:solidFill>
                  <a:srgbClr val="164B4F"/>
                </a:solidFill>
              </a:rPr>
              <a:t> (</a:t>
            </a:r>
            <a:r>
              <a:rPr lang="en-GB" dirty="0" err="1">
                <a:solidFill>
                  <a:srgbClr val="164B4F"/>
                </a:solidFill>
              </a:rPr>
              <a:t>časování</a:t>
            </a:r>
            <a:r>
              <a:rPr lang="en-GB" dirty="0">
                <a:solidFill>
                  <a:srgbClr val="164B4F"/>
                </a:solidFill>
              </a:rPr>
              <a:t>)</a:t>
            </a:r>
            <a:endParaRPr lang="cs-CZ" sz="36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z</a:t>
            </a:r>
            <a:r>
              <a:rPr lang="de-AT" dirty="0" err="1" smtClean="0"/>
              <a:t>měna</a:t>
            </a:r>
            <a:r>
              <a:rPr lang="de-AT" dirty="0" smtClean="0"/>
              <a:t> </a:t>
            </a:r>
            <a:r>
              <a:rPr lang="de-AT" dirty="0" err="1" smtClean="0"/>
              <a:t>kmenové</a:t>
            </a:r>
            <a:r>
              <a:rPr lang="de-AT" dirty="0" smtClean="0"/>
              <a:t> </a:t>
            </a:r>
            <a:r>
              <a:rPr lang="de-AT" dirty="0" err="1" smtClean="0"/>
              <a:t>souhlásky</a:t>
            </a:r>
            <a:r>
              <a:rPr lang="de-AT" dirty="0" smtClean="0"/>
              <a:t> v </a:t>
            </a:r>
            <a:r>
              <a:rPr lang="de-AT" dirty="0" err="1" smtClean="0"/>
              <a:t>jednotném</a:t>
            </a:r>
            <a:r>
              <a:rPr lang="de-AT" dirty="0" smtClean="0"/>
              <a:t> </a:t>
            </a:r>
            <a:r>
              <a:rPr lang="de-AT" dirty="0" err="1" smtClean="0"/>
              <a:t>čísle</a:t>
            </a:r>
            <a:endParaRPr lang="de-AT" dirty="0" smtClean="0"/>
          </a:p>
          <a:p>
            <a:r>
              <a:rPr lang="de-AT" dirty="0" err="1" smtClean="0"/>
              <a:t>tvary</a:t>
            </a:r>
            <a:r>
              <a:rPr lang="de-AT" dirty="0" smtClean="0"/>
              <a:t> 1. a 3. </a:t>
            </a:r>
            <a:r>
              <a:rPr lang="de-AT" dirty="0" err="1" smtClean="0"/>
              <a:t>osoby</a:t>
            </a:r>
            <a:r>
              <a:rPr lang="de-AT" dirty="0" smtClean="0"/>
              <a:t> j. č. </a:t>
            </a:r>
            <a:r>
              <a:rPr lang="de-AT" dirty="0" err="1" smtClean="0"/>
              <a:t>jsou</a:t>
            </a:r>
            <a:r>
              <a:rPr lang="de-AT" dirty="0" smtClean="0"/>
              <a:t> </a:t>
            </a:r>
            <a:r>
              <a:rPr lang="de-AT" dirty="0" err="1" smtClean="0"/>
              <a:t>identické</a:t>
            </a:r>
            <a:endParaRPr lang="de-AT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654890"/>
            <a:ext cx="12188825" cy="36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0" i="0" dirty="0" err="1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Slovosled</a:t>
            </a:r>
            <a:endParaRPr lang="cs-CZ" sz="36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en-GB" dirty="0" err="1">
                <a:solidFill>
                  <a:srgbClr val="164B4F"/>
                </a:solidFill>
                <a:latin typeface="Euphemia"/>
              </a:rPr>
              <a:t>v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e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větě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většinou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 s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jiným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slovesem</a:t>
            </a:r>
            <a:endParaRPr lang="en-GB" sz="2400" b="0" i="0" dirty="0" smtClean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druhé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 </a:t>
            </a: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sloveso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: </a:t>
            </a: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na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 </a:t>
            </a: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konci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 </a:t>
            </a: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věty</a:t>
            </a:r>
            <a:endParaRPr lang="en-GB" dirty="0" smtClean="0">
              <a:solidFill>
                <a:srgbClr val="164B4F"/>
              </a:solidFill>
              <a:latin typeface="Euphemia"/>
            </a:endParaRPr>
          </a:p>
          <a:p>
            <a:pPr marL="219456" indent="-2286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Arial"/>
              <a:buChar char="•"/>
            </a:pP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způs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.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slov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. se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časuje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,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význam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. </a:t>
            </a:r>
            <a:r>
              <a:rPr lang="en-GB" sz="24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slov</a:t>
            </a:r>
            <a:r>
              <a:rPr lang="en-GB" sz="24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. </a:t>
            </a:r>
            <a:r>
              <a:rPr lang="en-GB" dirty="0" smtClean="0">
                <a:solidFill>
                  <a:srgbClr val="164B4F"/>
                </a:solidFill>
                <a:latin typeface="Euphemia"/>
              </a:rPr>
              <a:t>se </a:t>
            </a:r>
            <a:r>
              <a:rPr lang="en-GB" dirty="0" err="1" smtClean="0">
                <a:solidFill>
                  <a:srgbClr val="164B4F"/>
                </a:solidFill>
                <a:latin typeface="Euphemia"/>
              </a:rPr>
              <a:t>nemění</a:t>
            </a:r>
            <a:endParaRPr lang="cs-CZ" sz="2400" b="0" i="0" dirty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84051" y="2805273"/>
            <a:ext cx="4700016" cy="3336775"/>
          </a:xfrm>
        </p:spPr>
        <p:txBody>
          <a:bodyPr/>
          <a:lstStyle/>
          <a:p>
            <a:r>
              <a:rPr lang="de-AT" dirty="0" smtClean="0"/>
              <a:t>Ich </a:t>
            </a:r>
            <a:r>
              <a:rPr lang="de-AT" b="1" dirty="0" smtClean="0"/>
              <a:t>will </a:t>
            </a:r>
            <a:r>
              <a:rPr lang="de-AT" dirty="0" smtClean="0"/>
              <a:t>heute Abend mit Peter </a:t>
            </a:r>
            <a:r>
              <a:rPr lang="de-AT" b="1" dirty="0" smtClean="0"/>
              <a:t>ausgehen</a:t>
            </a:r>
            <a:r>
              <a:rPr lang="de-AT" dirty="0" smtClean="0"/>
              <a:t>.</a:t>
            </a:r>
          </a:p>
          <a:p>
            <a:r>
              <a:rPr lang="de-AT" dirty="0" smtClean="0"/>
              <a:t>Ich </a:t>
            </a:r>
            <a:r>
              <a:rPr lang="de-AT" b="1" dirty="0" smtClean="0"/>
              <a:t>will</a:t>
            </a:r>
            <a:r>
              <a:rPr lang="de-AT" dirty="0" smtClean="0"/>
              <a:t> für die Klassenarbeit </a:t>
            </a:r>
            <a:r>
              <a:rPr lang="de-AT" b="1" dirty="0" smtClean="0"/>
              <a:t>lernen.</a:t>
            </a:r>
          </a:p>
          <a:p>
            <a:r>
              <a:rPr lang="de-AT" dirty="0" smtClean="0"/>
              <a:t>Du </a:t>
            </a:r>
            <a:r>
              <a:rPr lang="de-AT" b="1" dirty="0" smtClean="0"/>
              <a:t>sollst </a:t>
            </a:r>
            <a:r>
              <a:rPr lang="de-AT" dirty="0" smtClean="0"/>
              <a:t>um 23 Uhr zu Hause </a:t>
            </a:r>
            <a:r>
              <a:rPr lang="de-AT" b="1" dirty="0" smtClean="0"/>
              <a:t>sein</a:t>
            </a:r>
            <a:r>
              <a:rPr lang="de-AT" dirty="0" smtClean="0"/>
              <a:t>.</a:t>
            </a:r>
          </a:p>
          <a:p>
            <a:r>
              <a:rPr lang="de-AT" dirty="0" smtClean="0"/>
              <a:t>Sie </a:t>
            </a:r>
            <a:r>
              <a:rPr lang="de-AT" b="1" dirty="0" smtClean="0"/>
              <a:t>dürfen</a:t>
            </a:r>
            <a:r>
              <a:rPr lang="de-AT" dirty="0" smtClean="0"/>
              <a:t> hier nicht </a:t>
            </a:r>
            <a:r>
              <a:rPr lang="de-AT" b="1" dirty="0" smtClean="0"/>
              <a:t>rauchen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8" t="7194" r="4288" b="13087"/>
          <a:stretch/>
        </p:blipFill>
        <p:spPr>
          <a:xfrm>
            <a:off x="0" y="-222441"/>
            <a:ext cx="11648898" cy="82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4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1" y="-73153"/>
            <a:ext cx="11233248" cy="69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-171400"/>
            <a:ext cx="8352928" cy="80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cs-CZ" sz="36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9841160" cy="4495800"/>
          </a:xfrm>
        </p:spPr>
        <p:txBody>
          <a:bodyPr>
            <a:normAutofit/>
          </a:bodyPr>
          <a:lstStyle/>
          <a:p>
            <a:pPr marL="219456">
              <a:buClr>
                <a:srgbClr val="164B4F"/>
              </a:buClr>
              <a:buFont typeface="Arial"/>
              <a:buChar char="•"/>
            </a:pPr>
            <a:r>
              <a:rPr lang="de-DE" dirty="0" smtClean="0">
                <a:solidFill>
                  <a:srgbClr val="164B4F"/>
                </a:solidFill>
              </a:rPr>
              <a:t>ORIGINALVIDEO </a:t>
            </a:r>
            <a:r>
              <a:rPr lang="de-DE" dirty="0">
                <a:solidFill>
                  <a:srgbClr val="164B4F"/>
                </a:solidFill>
              </a:rPr>
              <a:t>- </a:t>
            </a:r>
            <a:r>
              <a:rPr lang="de-DE" dirty="0">
                <a:solidFill>
                  <a:srgbClr val="164B4F"/>
                </a:solidFill>
                <a:hlinkClick r:id="rId2"/>
              </a:rPr>
              <a:t>https://</a:t>
            </a:r>
            <a:r>
              <a:rPr lang="de-DE" dirty="0" smtClean="0">
                <a:solidFill>
                  <a:srgbClr val="164B4F"/>
                </a:solidFill>
                <a:hlinkClick r:id="rId2"/>
              </a:rPr>
              <a:t>www.youtube.com/watch?v=1EMFt7m_8yE</a:t>
            </a:r>
            <a:r>
              <a:rPr lang="de-DE" dirty="0" smtClean="0">
                <a:solidFill>
                  <a:srgbClr val="164B4F"/>
                </a:solidFill>
              </a:rPr>
              <a:t> </a:t>
            </a:r>
            <a:endParaRPr lang="de-DE" dirty="0">
              <a:solidFill>
                <a:srgbClr val="164B4F"/>
              </a:solidFill>
            </a:endParaRPr>
          </a:p>
          <a:p>
            <a:pPr marL="219456">
              <a:buClr>
                <a:srgbClr val="164B4F"/>
              </a:buClr>
              <a:buFont typeface="Arial"/>
              <a:buChar char="•"/>
            </a:pPr>
            <a:r>
              <a:rPr lang="de-DE" dirty="0">
                <a:solidFill>
                  <a:srgbClr val="164B4F"/>
                </a:solidFill>
              </a:rPr>
              <a:t>MIT </a:t>
            </a:r>
            <a:r>
              <a:rPr lang="de-DE" dirty="0" smtClean="0">
                <a:solidFill>
                  <a:srgbClr val="164B4F"/>
                </a:solidFill>
              </a:rPr>
              <a:t>DEM TEXT- </a:t>
            </a:r>
            <a:r>
              <a:rPr lang="de-DE" dirty="0">
                <a:solidFill>
                  <a:srgbClr val="164B4F"/>
                </a:solidFill>
                <a:hlinkClick r:id="rId3"/>
              </a:rPr>
              <a:t>https://</a:t>
            </a:r>
            <a:r>
              <a:rPr lang="de-DE" dirty="0" smtClean="0">
                <a:solidFill>
                  <a:srgbClr val="164B4F"/>
                </a:solidFill>
                <a:hlinkClick r:id="rId3"/>
              </a:rPr>
              <a:t>www.youtube.com/watch?v=lv-vYsVELTM</a:t>
            </a:r>
            <a:r>
              <a:rPr lang="de-DE" dirty="0" smtClean="0">
                <a:solidFill>
                  <a:srgbClr val="164B4F"/>
                </a:solidFill>
              </a:rPr>
              <a:t> </a:t>
            </a:r>
            <a:endParaRPr lang="de-DE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386025-D567-4608-B896-B3B1A6D81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navozující pocit klidu (širokoúhlá)</Template>
  <TotalTime>0</TotalTime>
  <Words>106</Words>
  <Application>Microsoft Office PowerPoint</Application>
  <PresentationFormat>Vlastní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Euphemia</vt:lpstr>
      <vt:lpstr>Serenity_16x9</vt:lpstr>
      <vt:lpstr>Rozložení s nadpisem</vt:lpstr>
      <vt:lpstr>Konjugation (časování)</vt:lpstr>
      <vt:lpstr>Konjugation (časování)</vt:lpstr>
      <vt:lpstr>Slovosled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2015-12-07T08:37:50Z</dcterms:created>
  <dcterms:modified xsi:type="dcterms:W3CDTF">2015-12-07T08:56:25Z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