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70" r:id="rId6"/>
    <p:sldId id="271" r:id="rId7"/>
    <p:sldId id="272" r:id="rId8"/>
    <p:sldId id="268" r:id="rId9"/>
    <p:sldId id="273" r:id="rId10"/>
    <p:sldId id="26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8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2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78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46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10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0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02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0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9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23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8B3D8-655C-47E2-8E39-68C697246991}" type="datetimeFigureOut">
              <a:rPr lang="cs-CZ" smtClean="0"/>
              <a:t>28.09.2016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46CC5-2A36-4D73-B28F-D12C75B45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0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IM138/9 </a:t>
            </a:r>
            <a:br>
              <a:rPr lang="cs-CZ" b="1" dirty="0" smtClean="0"/>
            </a:br>
            <a:r>
              <a:rPr lang="cs-CZ" b="1" dirty="0" smtClean="0"/>
              <a:t>Interaktivní </a:t>
            </a:r>
            <a:r>
              <a:rPr lang="cs-CZ" b="1" dirty="0"/>
              <a:t>média - panel </a:t>
            </a:r>
            <a:r>
              <a:rPr lang="cs-CZ" b="1" dirty="0" smtClean="0"/>
              <a:t>odborníků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32913"/>
            <a:ext cx="9144000" cy="165576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metody zakončení</a:t>
            </a:r>
          </a:p>
          <a:p>
            <a:r>
              <a:rPr lang="cs-CZ" dirty="0" smtClean="0"/>
              <a:t>podmínky zakončení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64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07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Zakončení - podmínky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11 přednášek, 11 hostů</a:t>
            </a:r>
          </a:p>
          <a:p>
            <a:endParaRPr lang="cs-CZ" dirty="0" smtClean="0"/>
          </a:p>
          <a:p>
            <a:r>
              <a:rPr lang="cs-CZ" dirty="0" smtClean="0"/>
              <a:t>minimum 7x účastí</a:t>
            </a:r>
          </a:p>
          <a:p>
            <a:endParaRPr lang="cs-CZ" dirty="0"/>
          </a:p>
          <a:p>
            <a:r>
              <a:rPr lang="cs-CZ" dirty="0" smtClean="0"/>
              <a:t>dálkaři – individuálně</a:t>
            </a:r>
          </a:p>
          <a:p>
            <a:endParaRPr lang="cs-CZ" dirty="0"/>
          </a:p>
          <a:p>
            <a:r>
              <a:rPr lang="cs-CZ" dirty="0" smtClean="0"/>
              <a:t>záznamy nám (stále) pilotně zařizuje Kancelář </a:t>
            </a:r>
            <a:r>
              <a:rPr lang="cs-CZ" dirty="0" err="1" smtClean="0"/>
              <a:t>Elearningu</a:t>
            </a:r>
            <a:r>
              <a:rPr lang="cs-CZ" dirty="0" smtClean="0"/>
              <a:t> - KE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4" t="35932" r="64994" b="35211"/>
          <a:stretch/>
        </p:blipFill>
        <p:spPr>
          <a:xfrm>
            <a:off x="8621486" y="1532238"/>
            <a:ext cx="3570514" cy="149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#</a:t>
            </a:r>
            <a:r>
              <a:rPr lang="cs-CZ" b="1" dirty="0" err="1" smtClean="0"/>
              <a:t>TIMpanel</a:t>
            </a:r>
            <a:r>
              <a:rPr lang="cs-CZ" b="1" dirty="0" smtClean="0"/>
              <a:t> – podzimní semestr 2016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90688"/>
            <a:ext cx="6184900" cy="4926157"/>
          </a:xfrm>
        </p:spPr>
        <p:txBody>
          <a:bodyPr>
            <a:normAutofit/>
          </a:bodyPr>
          <a:lstStyle/>
          <a:p>
            <a:r>
              <a:rPr lang="cs-CZ" dirty="0" smtClean="0"/>
              <a:t>Novinky:</a:t>
            </a:r>
          </a:p>
          <a:p>
            <a:pPr lvl="1"/>
            <a:r>
              <a:rPr lang="cs-CZ" dirty="0" smtClean="0"/>
              <a:t>Přechod na web </a:t>
            </a:r>
            <a:r>
              <a:rPr lang="cs-CZ" dirty="0" err="1" smtClean="0"/>
              <a:t>umbraco</a:t>
            </a:r>
            <a:endParaRPr lang="cs-CZ" dirty="0" smtClean="0"/>
          </a:p>
          <a:p>
            <a:pPr lvl="1"/>
            <a:r>
              <a:rPr lang="cs-CZ" dirty="0" smtClean="0"/>
              <a:t>Zpracovat </a:t>
            </a:r>
            <a:r>
              <a:rPr lang="cs-CZ" dirty="0" smtClean="0"/>
              <a:t>vše ze záznamů KE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Media</a:t>
            </a:r>
          </a:p>
          <a:p>
            <a:pPr lvl="1"/>
            <a:r>
              <a:rPr lang="cs-CZ" dirty="0" smtClean="0"/>
              <a:t>FB </a:t>
            </a:r>
            <a:r>
              <a:rPr lang="cs-CZ" dirty="0" err="1" smtClean="0"/>
              <a:t>eventy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262" y="2184400"/>
            <a:ext cx="4268788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220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72509"/>
            <a:ext cx="10515600" cy="330445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 Téma z přednášek formou wiki-hesla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 Rozhovor s odborníkem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 Vlastní téma </a:t>
            </a:r>
            <a:r>
              <a:rPr lang="cs-CZ" sz="4400" dirty="0"/>
              <a:t>typu </a:t>
            </a:r>
            <a:r>
              <a:rPr lang="cs-CZ" sz="4400" dirty="0" smtClean="0"/>
              <a:t>wiki-heslo (po schválení)</a:t>
            </a:r>
            <a:endParaRPr lang="cs-CZ" sz="4400" dirty="0"/>
          </a:p>
          <a:p>
            <a:pPr marL="514350" indent="-514350">
              <a:buFont typeface="+mj-lt"/>
              <a:buAutoNum type="arabicPeriod"/>
            </a:pP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37712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5117"/>
            <a:ext cx="10515600" cy="50809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 Téma z přednášek formou wiki-hesla</a:t>
            </a:r>
          </a:p>
          <a:p>
            <a:pPr lvl="1"/>
            <a:r>
              <a:rPr lang="cs-CZ" sz="2800" dirty="0" smtClean="0"/>
              <a:t>výběr tématu na </a:t>
            </a:r>
            <a:r>
              <a:rPr lang="cs-CZ" sz="2800" dirty="0" err="1" smtClean="0"/>
              <a:t>gdrive</a:t>
            </a:r>
            <a:r>
              <a:rPr lang="cs-CZ" sz="2800" dirty="0" smtClean="0"/>
              <a:t> doc (s tématy)</a:t>
            </a:r>
          </a:p>
          <a:p>
            <a:pPr lvl="1"/>
            <a:r>
              <a:rPr lang="cs-CZ" sz="2800" dirty="0" smtClean="0"/>
              <a:t>2-4 NS (1 NS = 1800 znaků vč. mezer)</a:t>
            </a:r>
          </a:p>
          <a:p>
            <a:pPr lvl="1"/>
            <a:r>
              <a:rPr lang="cs-CZ" sz="2800" dirty="0" smtClean="0"/>
              <a:t>alespoň jedna přímá citace</a:t>
            </a:r>
          </a:p>
          <a:p>
            <a:pPr lvl="1"/>
            <a:r>
              <a:rPr lang="cs-CZ" sz="2800" dirty="0" smtClean="0"/>
              <a:t>alespoň 3 zdroje</a:t>
            </a:r>
          </a:p>
          <a:p>
            <a:pPr lvl="1"/>
            <a:r>
              <a:rPr lang="cs-CZ" sz="2800" dirty="0" smtClean="0"/>
              <a:t>konzistentní citační aparát ( klidně využijte citace.com ) </a:t>
            </a:r>
            <a:endParaRPr lang="cs-CZ" sz="2800" dirty="0"/>
          </a:p>
          <a:p>
            <a:pPr lvl="1"/>
            <a:r>
              <a:rPr lang="cs-CZ" sz="2800" dirty="0" smtClean="0"/>
              <a:t>pozor na citace webových odkazů, jen odkaz nestačí</a:t>
            </a:r>
          </a:p>
          <a:p>
            <a:pPr lvl="1"/>
            <a:r>
              <a:rPr lang="cs-CZ" sz="2800" dirty="0" smtClean="0"/>
              <a:t>odevzdává se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danému termínu</a:t>
            </a:r>
          </a:p>
          <a:p>
            <a:pPr lvl="1"/>
            <a:r>
              <a:rPr lang="cs-CZ" sz="2800" dirty="0" smtClean="0"/>
              <a:t>pak vám přijde hromadný feedback</a:t>
            </a:r>
          </a:p>
          <a:p>
            <a:pPr lvl="1"/>
            <a:r>
              <a:rPr lang="cs-CZ" sz="2800" dirty="0" smtClean="0"/>
              <a:t>opravy zanášíte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3134242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0930"/>
            <a:ext cx="10515600" cy="50192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/>
              <a:t>Rozhovor s odborníkem</a:t>
            </a:r>
          </a:p>
          <a:p>
            <a:pPr lvl="1"/>
            <a:r>
              <a:rPr lang="cs-CZ" sz="3200" dirty="0" smtClean="0"/>
              <a:t>rozsah dle rozhovoru (alespoň 2 NS)</a:t>
            </a:r>
          </a:p>
          <a:p>
            <a:pPr lvl="2"/>
            <a:r>
              <a:rPr lang="cs-CZ" dirty="0"/>
              <a:t>k tématu, vyvarujte se sugestivních otázek</a:t>
            </a:r>
          </a:p>
          <a:p>
            <a:pPr lvl="2"/>
            <a:r>
              <a:rPr lang="cs-CZ" dirty="0" smtClean="0"/>
              <a:t>diktafon </a:t>
            </a:r>
            <a:r>
              <a:rPr lang="cs-CZ" dirty="0"/>
              <a:t>/ předem otázky</a:t>
            </a:r>
          </a:p>
          <a:p>
            <a:pPr lvl="2"/>
            <a:r>
              <a:rPr lang="cs-CZ" dirty="0" smtClean="0"/>
              <a:t>přepis</a:t>
            </a:r>
            <a:endParaRPr lang="cs-CZ" dirty="0"/>
          </a:p>
          <a:p>
            <a:pPr lvl="2"/>
            <a:r>
              <a:rPr lang="cs-CZ" dirty="0" smtClean="0"/>
              <a:t>schválení </a:t>
            </a:r>
            <a:r>
              <a:rPr lang="cs-CZ" dirty="0"/>
              <a:t>u autora</a:t>
            </a:r>
          </a:p>
          <a:p>
            <a:pPr lvl="2"/>
            <a:r>
              <a:rPr lang="cs-CZ" dirty="0" smtClean="0"/>
              <a:t>finální rozhovor</a:t>
            </a:r>
            <a:endParaRPr lang="cs-CZ" sz="3200" dirty="0"/>
          </a:p>
          <a:p>
            <a:pPr lvl="1"/>
            <a:r>
              <a:rPr lang="cs-CZ" sz="3200" dirty="0" smtClean="0"/>
              <a:t>konzistentní </a:t>
            </a:r>
            <a:r>
              <a:rPr lang="cs-CZ" sz="3200" dirty="0"/>
              <a:t>citační </a:t>
            </a:r>
            <a:r>
              <a:rPr lang="cs-CZ" sz="3200" dirty="0" smtClean="0"/>
              <a:t>aparát ( </a:t>
            </a:r>
            <a:r>
              <a:rPr lang="cs-CZ" sz="3200" dirty="0"/>
              <a:t>klidně využijte citace.com ) </a:t>
            </a:r>
            <a:endParaRPr lang="cs-CZ" sz="3200" dirty="0" smtClean="0"/>
          </a:p>
          <a:p>
            <a:pPr lvl="1"/>
            <a:r>
              <a:rPr lang="cs-CZ" sz="3200" dirty="0" smtClean="0"/>
              <a:t>odevzdává se do </a:t>
            </a:r>
            <a:r>
              <a:rPr lang="cs-CZ" sz="3200" dirty="0" err="1" smtClean="0"/>
              <a:t>odevzdávárny</a:t>
            </a:r>
            <a:r>
              <a:rPr lang="cs-CZ" sz="3200" dirty="0" smtClean="0"/>
              <a:t> k danému termínu</a:t>
            </a:r>
          </a:p>
          <a:p>
            <a:pPr lvl="1"/>
            <a:r>
              <a:rPr lang="cs-CZ" sz="3200" dirty="0" smtClean="0"/>
              <a:t>pak vám přijde hromadný feedback</a:t>
            </a:r>
          </a:p>
          <a:p>
            <a:pPr lvl="1"/>
            <a:r>
              <a:rPr lang="cs-CZ" sz="3200" dirty="0" smtClean="0"/>
              <a:t>opravy zanášíte do </a:t>
            </a:r>
            <a:r>
              <a:rPr lang="cs-CZ" sz="3200" dirty="0" err="1" smtClean="0"/>
              <a:t>odevzdávárny</a:t>
            </a:r>
            <a:r>
              <a:rPr lang="cs-CZ" sz="3200" dirty="0" smtClean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2964530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Metody ukončení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430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b="1" dirty="0"/>
              <a:t>Vlastní téma typu wiki-heslo (po </a:t>
            </a:r>
            <a:r>
              <a:rPr lang="cs-CZ" b="1" dirty="0" smtClean="0"/>
              <a:t>schválení</a:t>
            </a:r>
            <a:r>
              <a:rPr lang="cs-CZ" b="1" dirty="0"/>
              <a:t>)</a:t>
            </a:r>
          </a:p>
          <a:p>
            <a:pPr lvl="1"/>
            <a:r>
              <a:rPr lang="cs-CZ" sz="2800" dirty="0" smtClean="0"/>
              <a:t>návrh tématu na email nebo </a:t>
            </a:r>
            <a:r>
              <a:rPr lang="cs-CZ" sz="2800" dirty="0" err="1" smtClean="0"/>
              <a:t>gdrive</a:t>
            </a:r>
            <a:r>
              <a:rPr lang="cs-CZ" sz="2800" dirty="0" smtClean="0"/>
              <a:t> doc (s tématy)</a:t>
            </a:r>
          </a:p>
          <a:p>
            <a:pPr lvl="1"/>
            <a:r>
              <a:rPr lang="cs-CZ" sz="2800" dirty="0" smtClean="0"/>
              <a:t>po schválení lze pracovat na tématu</a:t>
            </a:r>
          </a:p>
          <a:p>
            <a:pPr lvl="1"/>
            <a:r>
              <a:rPr lang="cs-CZ" sz="2800" dirty="0" smtClean="0"/>
              <a:t>2-4 NS (1 NS = 1800 znaků vč. mezer)</a:t>
            </a:r>
          </a:p>
          <a:p>
            <a:pPr lvl="1"/>
            <a:r>
              <a:rPr lang="cs-CZ" sz="2800" dirty="0"/>
              <a:t>alespoň jedna přímá citace</a:t>
            </a:r>
          </a:p>
          <a:p>
            <a:pPr lvl="1"/>
            <a:r>
              <a:rPr lang="cs-CZ" sz="2800" dirty="0"/>
              <a:t>alespoň 3 </a:t>
            </a:r>
            <a:r>
              <a:rPr lang="cs-CZ" sz="2800" dirty="0" smtClean="0"/>
              <a:t>zdroje</a:t>
            </a:r>
          </a:p>
          <a:p>
            <a:pPr lvl="1"/>
            <a:r>
              <a:rPr lang="cs-CZ" sz="2800" dirty="0" smtClean="0"/>
              <a:t>konzistentní citační aparát ( klidně využijte citace.com ) </a:t>
            </a:r>
            <a:endParaRPr lang="cs-CZ" sz="2800" dirty="0"/>
          </a:p>
          <a:p>
            <a:pPr lvl="1"/>
            <a:r>
              <a:rPr lang="cs-CZ" sz="2800" dirty="0" smtClean="0"/>
              <a:t>pozor na citace webových odkazů, jen odkaz nestačí</a:t>
            </a:r>
          </a:p>
          <a:p>
            <a:pPr lvl="1"/>
            <a:r>
              <a:rPr lang="cs-CZ" sz="2800" dirty="0" smtClean="0"/>
              <a:t>odevzdává se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danému termínu</a:t>
            </a:r>
          </a:p>
          <a:p>
            <a:pPr lvl="1"/>
            <a:r>
              <a:rPr lang="cs-CZ" sz="2800" dirty="0" smtClean="0"/>
              <a:t>pak vám přijde hromadný feedback</a:t>
            </a:r>
          </a:p>
          <a:p>
            <a:pPr lvl="1"/>
            <a:r>
              <a:rPr lang="cs-CZ" sz="2800" dirty="0" smtClean="0"/>
              <a:t>opravy zanášíte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k dalšímu termínu</a:t>
            </a:r>
          </a:p>
        </p:txBody>
      </p:sp>
    </p:spTree>
    <p:extLst>
      <p:ext uri="{BB962C8B-B14F-4D97-AF65-F5344CB8AC3E}">
        <p14:creationId xmlns:p14="http://schemas.microsoft.com/office/powerpoint/2010/main" val="214168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3486"/>
            <a:ext cx="12192000" cy="8583169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1257" y="32514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19900" b="1" dirty="0" smtClean="0">
                <a:solidFill>
                  <a:schemeClr val="bg1"/>
                </a:solidFill>
              </a:rPr>
              <a:t>?</a:t>
            </a:r>
            <a:endParaRPr lang="cs-CZ" sz="28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87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6600" dirty="0" smtClean="0"/>
              <a:t>Ukázka služby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546" y="451643"/>
            <a:ext cx="46005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70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287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IM138/9  Interaktivní média - panel odborníků</vt:lpstr>
      <vt:lpstr>Zakončení - podmínky</vt:lpstr>
      <vt:lpstr>#TIMpanel – podzimní semestr 2016</vt:lpstr>
      <vt:lpstr>Metody ukončení</vt:lpstr>
      <vt:lpstr>Metody ukončení</vt:lpstr>
      <vt:lpstr>Metody ukončení</vt:lpstr>
      <vt:lpstr>Metody ukončení</vt:lpstr>
      <vt:lpstr>?</vt:lpstr>
      <vt:lpstr>Prezentace aplikace PowerPoint</vt:lpstr>
      <vt:lpstr>Prezentace aplikace PowerPoint</vt:lpstr>
    </vt:vector>
  </TitlesOfParts>
  <Company>ZI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IM139  Interaktivní média - panel odborníků</dc:title>
  <dc:creator>ZI</dc:creator>
  <cp:lastModifiedBy>Zdeněk Záhora</cp:lastModifiedBy>
  <cp:revision>24</cp:revision>
  <dcterms:created xsi:type="dcterms:W3CDTF">2015-05-14T14:18:17Z</dcterms:created>
  <dcterms:modified xsi:type="dcterms:W3CDTF">2016-09-28T18:56:13Z</dcterms:modified>
</cp:coreProperties>
</file>