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1" r:id="rId5"/>
    <p:sldId id="270" r:id="rId6"/>
    <p:sldId id="271" r:id="rId7"/>
    <p:sldId id="272" r:id="rId8"/>
    <p:sldId id="268" r:id="rId9"/>
    <p:sldId id="273" r:id="rId10"/>
    <p:sldId id="269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28.09.2016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1280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28.09.2016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2421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28.09.2016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781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28.09.2016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23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28.09.2016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46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28.09.2016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0104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28.09.2016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4084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28.09.2016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0028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28.09.2016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40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28.09.2016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795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B3D8-655C-47E2-8E39-68C697246991}" type="datetimeFigureOut">
              <a:rPr lang="cs-CZ" smtClean="0"/>
              <a:t>28.09.2016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231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8B3D8-655C-47E2-8E39-68C697246991}" type="datetimeFigureOut">
              <a:rPr lang="cs-CZ" smtClean="0"/>
              <a:t>28.09.2016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46CC5-2A36-4D73-B28F-D12C75B453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508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IM138/9 </a:t>
            </a:r>
            <a:br>
              <a:rPr lang="cs-CZ" b="1" dirty="0" smtClean="0"/>
            </a:br>
            <a:r>
              <a:rPr lang="cs-CZ" b="1" dirty="0" smtClean="0"/>
              <a:t>Interaktivní </a:t>
            </a:r>
            <a:r>
              <a:rPr lang="cs-CZ" b="1" dirty="0"/>
              <a:t>média - panel </a:t>
            </a:r>
            <a:r>
              <a:rPr lang="cs-CZ" b="1" dirty="0" smtClean="0"/>
              <a:t>odborníků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32913"/>
            <a:ext cx="9144000" cy="1655762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metody zakončení</a:t>
            </a:r>
          </a:p>
          <a:p>
            <a:r>
              <a:rPr lang="cs-CZ" dirty="0" smtClean="0"/>
              <a:t>podmínky zakončení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8364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děkuji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8072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Zakončení - podmínky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11 přednášek, 11 hostů</a:t>
            </a:r>
          </a:p>
          <a:p>
            <a:endParaRPr lang="cs-CZ" dirty="0" smtClean="0"/>
          </a:p>
          <a:p>
            <a:r>
              <a:rPr lang="cs-CZ" dirty="0" smtClean="0"/>
              <a:t>minimum 7x účastí</a:t>
            </a:r>
          </a:p>
          <a:p>
            <a:endParaRPr lang="cs-CZ" dirty="0"/>
          </a:p>
          <a:p>
            <a:r>
              <a:rPr lang="cs-CZ" dirty="0" smtClean="0"/>
              <a:t>dálkaři – individuálně</a:t>
            </a:r>
          </a:p>
          <a:p>
            <a:endParaRPr lang="cs-CZ" dirty="0"/>
          </a:p>
          <a:p>
            <a:r>
              <a:rPr lang="cs-CZ" dirty="0" smtClean="0"/>
              <a:t>záznamy nám (stále) pilotně zařizuje Kancelář </a:t>
            </a:r>
            <a:r>
              <a:rPr lang="cs-CZ" dirty="0" err="1" smtClean="0"/>
              <a:t>Elearningu</a:t>
            </a:r>
            <a:r>
              <a:rPr lang="cs-CZ" dirty="0" smtClean="0"/>
              <a:t> - KE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94" t="35932" r="64994" b="35211"/>
          <a:stretch/>
        </p:blipFill>
        <p:spPr>
          <a:xfrm>
            <a:off x="8621486" y="1532238"/>
            <a:ext cx="3570514" cy="149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373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#</a:t>
            </a:r>
            <a:r>
              <a:rPr lang="cs-CZ" b="1" dirty="0" err="1" smtClean="0"/>
              <a:t>TIMpanel</a:t>
            </a:r>
            <a:r>
              <a:rPr lang="cs-CZ" b="1" dirty="0" smtClean="0"/>
              <a:t> – podzimní semestr 2016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690688"/>
            <a:ext cx="6184900" cy="4926157"/>
          </a:xfrm>
        </p:spPr>
        <p:txBody>
          <a:bodyPr>
            <a:normAutofit/>
          </a:bodyPr>
          <a:lstStyle/>
          <a:p>
            <a:r>
              <a:rPr lang="cs-CZ" dirty="0" smtClean="0"/>
              <a:t>Novinky:</a:t>
            </a:r>
          </a:p>
          <a:p>
            <a:pPr lvl="1"/>
            <a:r>
              <a:rPr lang="cs-CZ" dirty="0" smtClean="0"/>
              <a:t>Přechod na web </a:t>
            </a:r>
            <a:r>
              <a:rPr lang="cs-CZ" dirty="0" err="1" smtClean="0"/>
              <a:t>umbraco</a:t>
            </a:r>
            <a:endParaRPr lang="cs-CZ" dirty="0" smtClean="0"/>
          </a:p>
          <a:p>
            <a:pPr lvl="1"/>
            <a:r>
              <a:rPr lang="cs-CZ" dirty="0" smtClean="0"/>
              <a:t>Zpracovat </a:t>
            </a:r>
            <a:r>
              <a:rPr lang="cs-CZ" dirty="0" smtClean="0"/>
              <a:t>vše ze záznamů KE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r>
              <a:rPr lang="cs-CZ" dirty="0" smtClean="0"/>
              <a:t>Media</a:t>
            </a:r>
          </a:p>
          <a:p>
            <a:pPr lvl="1"/>
            <a:r>
              <a:rPr lang="cs-CZ" dirty="0" smtClean="0"/>
              <a:t>FB </a:t>
            </a:r>
            <a:r>
              <a:rPr lang="cs-CZ" dirty="0" err="1" smtClean="0"/>
              <a:t>eventy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262" y="2184400"/>
            <a:ext cx="4268788" cy="426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220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Metody ukončení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72509"/>
            <a:ext cx="10515600" cy="330445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4400" dirty="0" smtClean="0"/>
              <a:t> Téma z přednášek formou wiki-hesla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4400" dirty="0" smtClean="0"/>
              <a:t> Rozhovor s odborníkem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4400" dirty="0" smtClean="0"/>
              <a:t> Vlastní téma </a:t>
            </a:r>
            <a:r>
              <a:rPr lang="cs-CZ" sz="4400" dirty="0"/>
              <a:t>typu </a:t>
            </a:r>
            <a:r>
              <a:rPr lang="cs-CZ" sz="4400" dirty="0" smtClean="0"/>
              <a:t>wiki-heslo (po schválení)</a:t>
            </a:r>
            <a:endParaRPr lang="cs-CZ" sz="4400" dirty="0"/>
          </a:p>
          <a:p>
            <a:pPr marL="514350" indent="-514350">
              <a:buFont typeface="+mj-lt"/>
              <a:buAutoNum type="arabicPeriod"/>
            </a:pP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377122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Metody ukončení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5117"/>
            <a:ext cx="10515600" cy="50809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dirty="0" smtClean="0"/>
              <a:t> Téma z přednášek formou wiki-hesla</a:t>
            </a:r>
          </a:p>
          <a:p>
            <a:pPr lvl="1"/>
            <a:r>
              <a:rPr lang="cs-CZ" sz="2800" dirty="0" smtClean="0"/>
              <a:t>výběr tématu na </a:t>
            </a:r>
            <a:r>
              <a:rPr lang="cs-CZ" sz="2800" dirty="0" err="1" smtClean="0"/>
              <a:t>gdrive</a:t>
            </a:r>
            <a:r>
              <a:rPr lang="cs-CZ" sz="2800" dirty="0" smtClean="0"/>
              <a:t> doc (s tématy)</a:t>
            </a:r>
          </a:p>
          <a:p>
            <a:pPr lvl="1"/>
            <a:r>
              <a:rPr lang="cs-CZ" sz="2800" dirty="0" smtClean="0"/>
              <a:t>2-4 NS (1 NS = 1800 znaků vč. mezer)</a:t>
            </a:r>
          </a:p>
          <a:p>
            <a:pPr lvl="1"/>
            <a:r>
              <a:rPr lang="cs-CZ" sz="2800" dirty="0" smtClean="0"/>
              <a:t>alespoň jedna přímá citace</a:t>
            </a:r>
          </a:p>
          <a:p>
            <a:pPr lvl="1"/>
            <a:r>
              <a:rPr lang="cs-CZ" sz="2800" dirty="0" smtClean="0"/>
              <a:t>alespoň 3 zdroje</a:t>
            </a:r>
          </a:p>
          <a:p>
            <a:pPr lvl="1"/>
            <a:r>
              <a:rPr lang="cs-CZ" sz="2800" dirty="0" smtClean="0"/>
              <a:t>konzistentní citační aparát ( klidně využijte citace.com ) </a:t>
            </a:r>
            <a:endParaRPr lang="cs-CZ" sz="2800" dirty="0"/>
          </a:p>
          <a:p>
            <a:pPr lvl="1"/>
            <a:r>
              <a:rPr lang="cs-CZ" sz="2800" dirty="0" smtClean="0"/>
              <a:t>pozor na citace webových odkazů, jen odkaz nestačí</a:t>
            </a:r>
          </a:p>
          <a:p>
            <a:pPr lvl="1"/>
            <a:r>
              <a:rPr lang="cs-CZ" sz="2800" dirty="0" smtClean="0"/>
              <a:t>odevzdává se do </a:t>
            </a:r>
            <a:r>
              <a:rPr lang="cs-CZ" sz="2800" dirty="0" err="1" smtClean="0"/>
              <a:t>odevzdávárny</a:t>
            </a:r>
            <a:r>
              <a:rPr lang="cs-CZ" sz="2800" dirty="0" smtClean="0"/>
              <a:t> k danému termínu</a:t>
            </a:r>
          </a:p>
          <a:p>
            <a:pPr lvl="1"/>
            <a:r>
              <a:rPr lang="cs-CZ" sz="2800" dirty="0" smtClean="0"/>
              <a:t>pak vám přijde hromadný feedback</a:t>
            </a:r>
          </a:p>
          <a:p>
            <a:pPr lvl="1"/>
            <a:r>
              <a:rPr lang="cs-CZ" sz="2800" dirty="0" smtClean="0"/>
              <a:t>opravy zanášíte do </a:t>
            </a:r>
            <a:r>
              <a:rPr lang="cs-CZ" sz="2800" dirty="0" err="1" smtClean="0"/>
              <a:t>odevzdávárny</a:t>
            </a:r>
            <a:r>
              <a:rPr lang="cs-CZ" sz="2800" dirty="0" smtClean="0"/>
              <a:t> k dalšímu termínu</a:t>
            </a:r>
          </a:p>
        </p:txBody>
      </p:sp>
    </p:spTree>
    <p:extLst>
      <p:ext uri="{BB962C8B-B14F-4D97-AF65-F5344CB8AC3E}">
        <p14:creationId xmlns:p14="http://schemas.microsoft.com/office/powerpoint/2010/main" val="3134242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Metody ukončení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0930"/>
            <a:ext cx="10515600" cy="50192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b="1" dirty="0"/>
              <a:t>Rozhovor s odborníkem</a:t>
            </a:r>
          </a:p>
          <a:p>
            <a:pPr lvl="1"/>
            <a:r>
              <a:rPr lang="cs-CZ" sz="3200" dirty="0" smtClean="0"/>
              <a:t>rozsah dle rozhovoru (alespoň 2 NS)</a:t>
            </a:r>
          </a:p>
          <a:p>
            <a:pPr lvl="2"/>
            <a:r>
              <a:rPr lang="cs-CZ" dirty="0"/>
              <a:t>k tématu, vyvarujte se sugestivních otázek</a:t>
            </a:r>
          </a:p>
          <a:p>
            <a:pPr lvl="2"/>
            <a:r>
              <a:rPr lang="cs-CZ" dirty="0" smtClean="0"/>
              <a:t>diktafon </a:t>
            </a:r>
            <a:r>
              <a:rPr lang="cs-CZ" dirty="0"/>
              <a:t>/ předem otázky</a:t>
            </a:r>
          </a:p>
          <a:p>
            <a:pPr lvl="2"/>
            <a:r>
              <a:rPr lang="cs-CZ" dirty="0" smtClean="0"/>
              <a:t>přepis</a:t>
            </a:r>
            <a:endParaRPr lang="cs-CZ" dirty="0"/>
          </a:p>
          <a:p>
            <a:pPr lvl="2"/>
            <a:r>
              <a:rPr lang="cs-CZ" dirty="0" smtClean="0"/>
              <a:t>schválení </a:t>
            </a:r>
            <a:r>
              <a:rPr lang="cs-CZ" dirty="0"/>
              <a:t>u autora</a:t>
            </a:r>
          </a:p>
          <a:p>
            <a:pPr lvl="2"/>
            <a:r>
              <a:rPr lang="cs-CZ" dirty="0" smtClean="0"/>
              <a:t>finální rozhovor</a:t>
            </a:r>
            <a:endParaRPr lang="cs-CZ" sz="3200" dirty="0"/>
          </a:p>
          <a:p>
            <a:pPr lvl="1"/>
            <a:r>
              <a:rPr lang="cs-CZ" sz="3200" dirty="0" smtClean="0"/>
              <a:t>konzistentní </a:t>
            </a:r>
            <a:r>
              <a:rPr lang="cs-CZ" sz="3200" dirty="0"/>
              <a:t>citační </a:t>
            </a:r>
            <a:r>
              <a:rPr lang="cs-CZ" sz="3200" dirty="0" smtClean="0"/>
              <a:t>aparát ( </a:t>
            </a:r>
            <a:r>
              <a:rPr lang="cs-CZ" sz="3200" dirty="0"/>
              <a:t>klidně využijte citace.com ) </a:t>
            </a:r>
            <a:endParaRPr lang="cs-CZ" sz="3200" dirty="0" smtClean="0"/>
          </a:p>
          <a:p>
            <a:pPr lvl="1"/>
            <a:r>
              <a:rPr lang="cs-CZ" sz="3200" dirty="0" smtClean="0"/>
              <a:t>odevzdává se do </a:t>
            </a:r>
            <a:r>
              <a:rPr lang="cs-CZ" sz="3200" dirty="0" err="1" smtClean="0"/>
              <a:t>odevzdávárny</a:t>
            </a:r>
            <a:r>
              <a:rPr lang="cs-CZ" sz="3200" dirty="0" smtClean="0"/>
              <a:t> k danému termínu</a:t>
            </a:r>
          </a:p>
          <a:p>
            <a:pPr lvl="1"/>
            <a:r>
              <a:rPr lang="cs-CZ" sz="3200" dirty="0" smtClean="0"/>
              <a:t>pak vám přijde hromadný feedback</a:t>
            </a:r>
          </a:p>
          <a:p>
            <a:pPr lvl="1"/>
            <a:r>
              <a:rPr lang="cs-CZ" sz="3200" dirty="0" smtClean="0"/>
              <a:t>opravy zanášíte do </a:t>
            </a:r>
            <a:r>
              <a:rPr lang="cs-CZ" sz="3200" dirty="0" err="1" smtClean="0"/>
              <a:t>odevzdávárny</a:t>
            </a:r>
            <a:r>
              <a:rPr lang="cs-CZ" sz="3200" dirty="0" smtClean="0"/>
              <a:t> k dalšímu termínu</a:t>
            </a:r>
          </a:p>
        </p:txBody>
      </p:sp>
    </p:spTree>
    <p:extLst>
      <p:ext uri="{BB962C8B-B14F-4D97-AF65-F5344CB8AC3E}">
        <p14:creationId xmlns:p14="http://schemas.microsoft.com/office/powerpoint/2010/main" val="2964530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Metody ukončení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9430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dirty="0" smtClean="0"/>
              <a:t> </a:t>
            </a:r>
            <a:r>
              <a:rPr lang="cs-CZ" b="1" dirty="0"/>
              <a:t>Vlastní téma typu wiki-heslo (po </a:t>
            </a:r>
            <a:r>
              <a:rPr lang="cs-CZ" b="1" dirty="0" smtClean="0"/>
              <a:t>schválení</a:t>
            </a:r>
            <a:r>
              <a:rPr lang="cs-CZ" b="1" dirty="0"/>
              <a:t>)</a:t>
            </a:r>
          </a:p>
          <a:p>
            <a:pPr lvl="1"/>
            <a:r>
              <a:rPr lang="cs-CZ" sz="2800" dirty="0" smtClean="0"/>
              <a:t>návrh tématu na email nebo </a:t>
            </a:r>
            <a:r>
              <a:rPr lang="cs-CZ" sz="2800" dirty="0" err="1" smtClean="0"/>
              <a:t>gdrive</a:t>
            </a:r>
            <a:r>
              <a:rPr lang="cs-CZ" sz="2800" dirty="0" smtClean="0"/>
              <a:t> doc (s tématy)</a:t>
            </a:r>
          </a:p>
          <a:p>
            <a:pPr lvl="1"/>
            <a:r>
              <a:rPr lang="cs-CZ" sz="2800" dirty="0" smtClean="0"/>
              <a:t>po schválení lze pracovat na tématu</a:t>
            </a:r>
          </a:p>
          <a:p>
            <a:pPr lvl="1"/>
            <a:r>
              <a:rPr lang="cs-CZ" sz="2800" dirty="0" smtClean="0"/>
              <a:t>2-4 NS (1 NS = 1800 znaků vč. mezer)</a:t>
            </a:r>
          </a:p>
          <a:p>
            <a:pPr lvl="1"/>
            <a:r>
              <a:rPr lang="cs-CZ" sz="2800" dirty="0"/>
              <a:t>alespoň jedna přímá citace</a:t>
            </a:r>
          </a:p>
          <a:p>
            <a:pPr lvl="1"/>
            <a:r>
              <a:rPr lang="cs-CZ" sz="2800" dirty="0"/>
              <a:t>alespoň 3 </a:t>
            </a:r>
            <a:r>
              <a:rPr lang="cs-CZ" sz="2800" dirty="0" smtClean="0"/>
              <a:t>zdroje</a:t>
            </a:r>
          </a:p>
          <a:p>
            <a:pPr lvl="1"/>
            <a:r>
              <a:rPr lang="cs-CZ" sz="2800" dirty="0" smtClean="0"/>
              <a:t>konzistentní citační aparát ( klidně využijte citace.com ) </a:t>
            </a:r>
            <a:endParaRPr lang="cs-CZ" sz="2800" dirty="0"/>
          </a:p>
          <a:p>
            <a:pPr lvl="1"/>
            <a:r>
              <a:rPr lang="cs-CZ" sz="2800" dirty="0" smtClean="0"/>
              <a:t>pozor na citace webových odkazů, jen odkaz nestačí</a:t>
            </a:r>
          </a:p>
          <a:p>
            <a:pPr lvl="1"/>
            <a:r>
              <a:rPr lang="cs-CZ" sz="2800" dirty="0" smtClean="0"/>
              <a:t>odevzdává se do </a:t>
            </a:r>
            <a:r>
              <a:rPr lang="cs-CZ" sz="2800" dirty="0" err="1" smtClean="0"/>
              <a:t>odevzdávárny</a:t>
            </a:r>
            <a:r>
              <a:rPr lang="cs-CZ" sz="2800" dirty="0" smtClean="0"/>
              <a:t> k danému termínu</a:t>
            </a:r>
          </a:p>
          <a:p>
            <a:pPr lvl="1"/>
            <a:r>
              <a:rPr lang="cs-CZ" sz="2800" dirty="0" smtClean="0"/>
              <a:t>pak vám přijde hromadný feedback</a:t>
            </a:r>
          </a:p>
          <a:p>
            <a:pPr lvl="1"/>
            <a:r>
              <a:rPr lang="cs-CZ" sz="2800" dirty="0" smtClean="0"/>
              <a:t>opravy zanášíte do </a:t>
            </a:r>
            <a:r>
              <a:rPr lang="cs-CZ" sz="2800" dirty="0" err="1" smtClean="0"/>
              <a:t>odevzdávárny</a:t>
            </a:r>
            <a:r>
              <a:rPr lang="cs-CZ" sz="2800" dirty="0" smtClean="0"/>
              <a:t> k dalšímu termínu</a:t>
            </a:r>
          </a:p>
        </p:txBody>
      </p:sp>
    </p:spTree>
    <p:extLst>
      <p:ext uri="{BB962C8B-B14F-4D97-AF65-F5344CB8AC3E}">
        <p14:creationId xmlns:p14="http://schemas.microsoft.com/office/powerpoint/2010/main" val="2141680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3486"/>
            <a:ext cx="12192000" cy="8583169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61257" y="325143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cs-CZ" sz="19900" b="1" dirty="0" smtClean="0">
                <a:solidFill>
                  <a:schemeClr val="bg1"/>
                </a:solidFill>
              </a:rPr>
              <a:t>?</a:t>
            </a:r>
            <a:endParaRPr lang="cs-CZ" sz="287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387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marL="0" indent="0" algn="ctr">
              <a:buNone/>
            </a:pPr>
            <a:r>
              <a:rPr lang="cs-CZ" sz="6600" dirty="0" smtClean="0"/>
              <a:t>Ukázka služby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546" y="451643"/>
            <a:ext cx="460057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703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287</Words>
  <Application>Microsoft Office PowerPoint</Application>
  <PresentationFormat>Širokoúhlá obrazovka</PresentationFormat>
  <Paragraphs>71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IM138/9  Interaktivní média - panel odborníků</vt:lpstr>
      <vt:lpstr>Zakončení - podmínky</vt:lpstr>
      <vt:lpstr>#TIMpanel – podzimní semestr 2016</vt:lpstr>
      <vt:lpstr>Metody ukončení</vt:lpstr>
      <vt:lpstr>Metody ukončení</vt:lpstr>
      <vt:lpstr>Metody ukončení</vt:lpstr>
      <vt:lpstr>Metody ukončení</vt:lpstr>
      <vt:lpstr>?</vt:lpstr>
      <vt:lpstr>Prezentace aplikace PowerPoint</vt:lpstr>
      <vt:lpstr>Prezentace aplikace PowerPoint</vt:lpstr>
    </vt:vector>
  </TitlesOfParts>
  <Company>ZI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IM139  Interaktivní média - panel odborníků</dc:title>
  <dc:creator>ZI</dc:creator>
  <cp:lastModifiedBy>Zdeněk Záhora</cp:lastModifiedBy>
  <cp:revision>24</cp:revision>
  <dcterms:created xsi:type="dcterms:W3CDTF">2015-05-14T14:18:17Z</dcterms:created>
  <dcterms:modified xsi:type="dcterms:W3CDTF">2016-09-28T18:56:13Z</dcterms:modified>
</cp:coreProperties>
</file>