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09C8-11A5-4D0E-8D1A-FAD6DACA4555}" type="datetimeFigureOut">
              <a:rPr lang="sk-SK" smtClean="0"/>
              <a:pPr/>
              <a:t>28. 10. 2016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4F56-40FC-4F97-B511-FF94D1077D9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09C8-11A5-4D0E-8D1A-FAD6DACA4555}" type="datetimeFigureOut">
              <a:rPr lang="sk-SK" smtClean="0"/>
              <a:pPr/>
              <a:t>28. 10. 2016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4F56-40FC-4F97-B511-FF94D1077D9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09C8-11A5-4D0E-8D1A-FAD6DACA4555}" type="datetimeFigureOut">
              <a:rPr lang="sk-SK" smtClean="0"/>
              <a:pPr/>
              <a:t>28. 10. 2016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4F56-40FC-4F97-B511-FF94D1077D9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09C8-11A5-4D0E-8D1A-FAD6DACA4555}" type="datetimeFigureOut">
              <a:rPr lang="sk-SK" smtClean="0"/>
              <a:pPr/>
              <a:t>28. 10. 2016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4F56-40FC-4F97-B511-FF94D1077D9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09C8-11A5-4D0E-8D1A-FAD6DACA4555}" type="datetimeFigureOut">
              <a:rPr lang="sk-SK" smtClean="0"/>
              <a:pPr/>
              <a:t>28. 10. 2016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4F56-40FC-4F97-B511-FF94D1077D9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09C8-11A5-4D0E-8D1A-FAD6DACA4555}" type="datetimeFigureOut">
              <a:rPr lang="sk-SK" smtClean="0"/>
              <a:pPr/>
              <a:t>28. 10. 2016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4F56-40FC-4F97-B511-FF94D1077D9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09C8-11A5-4D0E-8D1A-FAD6DACA4555}" type="datetimeFigureOut">
              <a:rPr lang="sk-SK" smtClean="0"/>
              <a:pPr/>
              <a:t>28. 10. 2016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4F56-40FC-4F97-B511-FF94D1077D9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09C8-11A5-4D0E-8D1A-FAD6DACA4555}" type="datetimeFigureOut">
              <a:rPr lang="sk-SK" smtClean="0"/>
              <a:pPr/>
              <a:t>28. 10. 2016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4F56-40FC-4F97-B511-FF94D1077D9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09C8-11A5-4D0E-8D1A-FAD6DACA4555}" type="datetimeFigureOut">
              <a:rPr lang="sk-SK" smtClean="0"/>
              <a:pPr/>
              <a:t>28. 10. 2016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4F56-40FC-4F97-B511-FF94D1077D9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09C8-11A5-4D0E-8D1A-FAD6DACA4555}" type="datetimeFigureOut">
              <a:rPr lang="sk-SK" smtClean="0"/>
              <a:pPr/>
              <a:t>28. 10. 2016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4F56-40FC-4F97-B511-FF94D1077D9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09C8-11A5-4D0E-8D1A-FAD6DACA4555}" type="datetimeFigureOut">
              <a:rPr lang="sk-SK" smtClean="0"/>
              <a:pPr/>
              <a:t>28. 10. 2016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4F56-40FC-4F97-B511-FF94D1077D9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F09C8-11A5-4D0E-8D1A-FAD6DACA4555}" type="datetimeFigureOut">
              <a:rPr lang="sk-SK" smtClean="0"/>
              <a:pPr/>
              <a:t>28. 10. 2016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A4F56-40FC-4F97-B511-FF94D1077D91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yFSdSkJ6p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772400" cy="1470025"/>
          </a:xfrm>
        </p:spPr>
        <p:txBody>
          <a:bodyPr/>
          <a:lstStyle/>
          <a:p>
            <a:r>
              <a:rPr lang="sk-SK" b="1" dirty="0" smtClean="0"/>
              <a:t>NJI_474 </a:t>
            </a:r>
            <a:r>
              <a:rPr lang="sk-SK" b="1" dirty="0" err="1" smtClean="0"/>
              <a:t>Landeskunde</a:t>
            </a:r>
            <a:r>
              <a:rPr lang="sk-SK" b="1" dirty="0" smtClean="0"/>
              <a:t> </a:t>
            </a:r>
            <a:r>
              <a:rPr lang="sk-SK" b="1" dirty="0" err="1" smtClean="0"/>
              <a:t>und</a:t>
            </a:r>
            <a:r>
              <a:rPr lang="sk-SK" b="1" dirty="0" smtClean="0"/>
              <a:t> </a:t>
            </a:r>
            <a:r>
              <a:rPr lang="sk-SK" b="1" dirty="0" err="1" smtClean="0"/>
              <a:t>Geographie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4293096"/>
            <a:ext cx="7992888" cy="1777752"/>
          </a:xfrm>
        </p:spPr>
        <p:txBody>
          <a:bodyPr/>
          <a:lstStyle/>
          <a:p>
            <a:pPr algn="l"/>
            <a:r>
              <a:rPr lang="sk-SK" dirty="0" err="1" smtClean="0"/>
              <a:t>Otto</a:t>
            </a:r>
            <a:r>
              <a:rPr lang="sk-SK" dirty="0" smtClean="0"/>
              <a:t> </a:t>
            </a:r>
            <a:r>
              <a:rPr lang="sk-SK" dirty="0" err="1" smtClean="0"/>
              <a:t>Klaus</a:t>
            </a:r>
            <a:r>
              <a:rPr lang="sk-SK" dirty="0" smtClean="0"/>
              <a:t> </a:t>
            </a:r>
            <a:r>
              <a:rPr lang="sk-SK" dirty="0" err="1" smtClean="0"/>
              <a:t>Schnelzer</a:t>
            </a:r>
            <a:r>
              <a:rPr lang="sk-SK" dirty="0" smtClean="0"/>
              <a:t>, M.A.		</a:t>
            </a:r>
            <a:r>
              <a:rPr lang="sk-SK" dirty="0" err="1" smtClean="0"/>
              <a:t>Herbst</a:t>
            </a:r>
            <a:r>
              <a:rPr lang="sk-SK" dirty="0" smtClean="0"/>
              <a:t> 2016</a:t>
            </a:r>
          </a:p>
          <a:p>
            <a:pPr algn="l"/>
            <a:r>
              <a:rPr lang="sk-SK" dirty="0" smtClean="0"/>
              <a:t>Michaela Daňová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Hausaufgabe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Das</a:t>
            </a:r>
            <a:r>
              <a:rPr lang="sk-SK" dirty="0" smtClean="0"/>
              <a:t> </a:t>
            </a:r>
            <a:r>
              <a:rPr lang="sk-SK" dirty="0" err="1" smtClean="0"/>
              <a:t>Lied</a:t>
            </a:r>
            <a:r>
              <a:rPr lang="sk-SK" dirty="0" smtClean="0"/>
              <a:t>: </a:t>
            </a:r>
            <a:r>
              <a:rPr lang="sk-SK" dirty="0" smtClean="0">
                <a:hlinkClick r:id="rId2"/>
              </a:rPr>
              <a:t>https://www.youtube.com/watch?v=syFSdSkJ6pM</a:t>
            </a:r>
            <a:endParaRPr lang="sk-SK" dirty="0" smtClean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err="1" smtClean="0"/>
              <a:t>Die</a:t>
            </a:r>
            <a:r>
              <a:rPr lang="sk-SK" b="1" dirty="0" smtClean="0"/>
              <a:t> </a:t>
            </a:r>
            <a:r>
              <a:rPr lang="de-DE" b="1" dirty="0" smtClean="0"/>
              <a:t>teuersten </a:t>
            </a:r>
            <a:r>
              <a:rPr lang="de-DE" b="1" dirty="0"/>
              <a:t>deutschen WG-Städte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sk-SK" dirty="0" smtClean="0"/>
              <a:t>	</a:t>
            </a:r>
            <a:r>
              <a:rPr lang="de-DE" dirty="0" smtClean="0"/>
              <a:t>1</a:t>
            </a:r>
            <a:r>
              <a:rPr lang="de-DE" dirty="0"/>
              <a:t>. München: 545 Euro </a:t>
            </a:r>
            <a:br>
              <a:rPr lang="de-DE" dirty="0"/>
            </a:br>
            <a:r>
              <a:rPr lang="de-DE" dirty="0"/>
              <a:t>2. Frankfurt am Main: 435 Euro</a:t>
            </a:r>
            <a:br>
              <a:rPr lang="de-DE" dirty="0"/>
            </a:br>
            <a:r>
              <a:rPr lang="de-DE" dirty="0"/>
              <a:t>3. Stuttgart: 421 Euro</a:t>
            </a:r>
            <a:br>
              <a:rPr lang="de-DE" dirty="0"/>
            </a:br>
            <a:r>
              <a:rPr lang="de-DE" dirty="0"/>
              <a:t>4. Konstanz: 419 Euro</a:t>
            </a:r>
            <a:br>
              <a:rPr lang="de-DE" dirty="0"/>
            </a:br>
            <a:r>
              <a:rPr lang="de-DE" dirty="0"/>
              <a:t>5. Freiburg im Breisgau: 418 Euro </a:t>
            </a:r>
            <a:br>
              <a:rPr lang="de-DE" dirty="0"/>
            </a:br>
            <a:r>
              <a:rPr lang="de-DE" dirty="0"/>
              <a:t>6. Lörrach: 398 Euro </a:t>
            </a:r>
            <a:br>
              <a:rPr lang="de-DE" dirty="0"/>
            </a:br>
            <a:r>
              <a:rPr lang="de-DE" dirty="0"/>
              <a:t>7. Freising: 398 Euro </a:t>
            </a:r>
            <a:br>
              <a:rPr lang="de-DE" dirty="0"/>
            </a:br>
            <a:r>
              <a:rPr lang="de-DE" dirty="0"/>
              <a:t>8. Tübingen: 397 Euro </a:t>
            </a:r>
            <a:br>
              <a:rPr lang="de-DE" dirty="0"/>
            </a:br>
            <a:r>
              <a:rPr lang="de-DE" dirty="0"/>
              <a:t>9. Heidelberg: 392 Euro</a:t>
            </a:r>
            <a:br>
              <a:rPr lang="de-DE" dirty="0"/>
            </a:br>
            <a:r>
              <a:rPr lang="de-DE" dirty="0"/>
              <a:t>10. Hamburg: 384 Euro</a:t>
            </a:r>
            <a:endParaRPr lang="sk-SK" dirty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obsahu 3"/>
          <p:cNvPicPr>
            <a:picLocks noGrp="1"/>
          </p:cNvPicPr>
          <p:nvPr>
            <p:ph idx="1"/>
          </p:nvPr>
        </p:nvPicPr>
        <p:blipFill>
          <a:blip r:embed="rId2" cstate="print"/>
          <a:srcRect l="12728" t="16732" r="33756" b="5906"/>
          <a:stretch>
            <a:fillRect/>
          </a:stretch>
        </p:blipFill>
        <p:spPr bwMode="auto">
          <a:xfrm>
            <a:off x="611560" y="186243"/>
            <a:ext cx="8208912" cy="6671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Wie</a:t>
            </a:r>
            <a:r>
              <a:rPr lang="sk-SK" dirty="0" smtClean="0"/>
              <a:t> </a:t>
            </a:r>
            <a:r>
              <a:rPr lang="sk-SK" dirty="0" err="1" smtClean="0"/>
              <a:t>änderte</a:t>
            </a:r>
            <a:r>
              <a:rPr lang="sk-SK" dirty="0" smtClean="0"/>
              <a:t> </a:t>
            </a:r>
            <a:r>
              <a:rPr lang="sk-SK" dirty="0" err="1" smtClean="0"/>
              <a:t>sich</a:t>
            </a:r>
            <a:r>
              <a:rPr lang="sk-SK" dirty="0" smtClean="0"/>
              <a:t>/</a:t>
            </a:r>
            <a:r>
              <a:rPr lang="sk-SK" dirty="0" err="1" smtClean="0"/>
              <a:t>ändert</a:t>
            </a:r>
            <a:r>
              <a:rPr lang="sk-SK" dirty="0" smtClean="0"/>
              <a:t> </a:t>
            </a:r>
            <a:r>
              <a:rPr lang="sk-SK" dirty="0" err="1" smtClean="0"/>
              <a:t>sich</a:t>
            </a:r>
            <a:r>
              <a:rPr lang="sk-SK" dirty="0" smtClean="0"/>
              <a:t>/</a:t>
            </a:r>
            <a:r>
              <a:rPr lang="sk-SK" dirty="0" err="1" smtClean="0"/>
              <a:t>wird</a:t>
            </a:r>
            <a:r>
              <a:rPr lang="sk-SK" dirty="0" smtClean="0"/>
              <a:t> </a:t>
            </a:r>
            <a:r>
              <a:rPr lang="sk-SK" dirty="0" err="1" smtClean="0"/>
              <a:t>sich</a:t>
            </a:r>
            <a:r>
              <a:rPr lang="sk-SK" dirty="0" smtClean="0"/>
              <a:t> </a:t>
            </a:r>
            <a:r>
              <a:rPr lang="sk-SK" dirty="0" err="1" smtClean="0"/>
              <a:t>ändern</a:t>
            </a:r>
            <a:r>
              <a:rPr lang="sk-SK" dirty="0" smtClean="0"/>
              <a:t> der </a:t>
            </a:r>
            <a:r>
              <a:rPr lang="sk-SK" dirty="0" err="1" smtClean="0"/>
              <a:t>Anteil</a:t>
            </a:r>
            <a:r>
              <a:rPr lang="sk-SK" dirty="0" smtClean="0"/>
              <a:t> von </a:t>
            </a:r>
            <a:r>
              <a:rPr lang="sk-SK" dirty="0" err="1" smtClean="0"/>
              <a:t>den</a:t>
            </a:r>
            <a:r>
              <a:rPr lang="sk-SK" dirty="0" smtClean="0"/>
              <a:t> </a:t>
            </a:r>
            <a:r>
              <a:rPr lang="sk-SK" dirty="0" err="1" smtClean="0"/>
              <a:t>Haushalten</a:t>
            </a:r>
            <a:r>
              <a:rPr lang="sk-SK" dirty="0" smtClean="0"/>
              <a:t> in </a:t>
            </a:r>
            <a:r>
              <a:rPr lang="sk-SK" dirty="0" err="1" smtClean="0"/>
              <a:t>Deutschland</a:t>
            </a:r>
            <a:endParaRPr lang="sk-SK" dirty="0"/>
          </a:p>
          <a:p>
            <a:pPr>
              <a:buNone/>
            </a:pPr>
            <a:r>
              <a:rPr lang="sk-SK" dirty="0" smtClean="0"/>
              <a:t>	a) </a:t>
            </a:r>
            <a:r>
              <a:rPr lang="sk-SK" dirty="0" err="1" smtClean="0"/>
              <a:t>zwischen</a:t>
            </a:r>
            <a:r>
              <a:rPr lang="sk-SK" dirty="0" smtClean="0"/>
              <a:t> 1970 </a:t>
            </a:r>
            <a:r>
              <a:rPr lang="sk-SK" dirty="0" err="1" smtClean="0"/>
              <a:t>und</a:t>
            </a:r>
            <a:r>
              <a:rPr lang="sk-SK" dirty="0" smtClean="0"/>
              <a:t> 2030?</a:t>
            </a:r>
          </a:p>
          <a:p>
            <a:pPr>
              <a:buNone/>
            </a:pPr>
            <a:r>
              <a:rPr lang="sk-SK" dirty="0"/>
              <a:t>	</a:t>
            </a:r>
            <a:r>
              <a:rPr lang="sk-SK" dirty="0" smtClean="0"/>
              <a:t>b) </a:t>
            </a:r>
            <a:r>
              <a:rPr lang="sk-SK" dirty="0" err="1" smtClean="0"/>
              <a:t>zwischen</a:t>
            </a:r>
            <a:r>
              <a:rPr lang="sk-SK" dirty="0" smtClean="0"/>
              <a:t> 1970 </a:t>
            </a:r>
            <a:r>
              <a:rPr lang="sk-SK" dirty="0" err="1" smtClean="0"/>
              <a:t>und</a:t>
            </a:r>
            <a:r>
              <a:rPr lang="sk-SK" dirty="0" smtClean="0"/>
              <a:t> 2011?</a:t>
            </a:r>
          </a:p>
          <a:p>
            <a:pPr>
              <a:buNone/>
            </a:pPr>
            <a:r>
              <a:rPr lang="sk-SK" dirty="0" smtClean="0"/>
              <a:t>	c) </a:t>
            </a:r>
            <a:r>
              <a:rPr lang="sk-SK" dirty="0" err="1" smtClean="0"/>
              <a:t>zwischen</a:t>
            </a:r>
            <a:r>
              <a:rPr lang="sk-SK" dirty="0" smtClean="0"/>
              <a:t> 2011 </a:t>
            </a:r>
            <a:r>
              <a:rPr lang="sk-SK" dirty="0" err="1" smtClean="0"/>
              <a:t>und</a:t>
            </a:r>
            <a:r>
              <a:rPr lang="sk-SK" dirty="0" smtClean="0"/>
              <a:t> 2030?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1534</TotalTime>
  <Words>34</Words>
  <Application>Microsoft Office PowerPoint</Application>
  <PresentationFormat>Prezentácia na obrazovke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6" baseType="lpstr">
      <vt:lpstr>Motív Office</vt:lpstr>
      <vt:lpstr>NJI_474 Landeskunde und Geographie</vt:lpstr>
      <vt:lpstr>Hausaufgabe</vt:lpstr>
      <vt:lpstr>Die teuersten deutschen WG-Städte</vt:lpstr>
      <vt:lpstr>Snímka 4</vt:lpstr>
      <vt:lpstr>Snímka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NJI_474 Landeskunde und Geographie</dc:title>
  <dc:creator>Michaela</dc:creator>
  <cp:lastModifiedBy>Michaela</cp:lastModifiedBy>
  <cp:revision>14</cp:revision>
  <dcterms:created xsi:type="dcterms:W3CDTF">2016-10-16T20:37:41Z</dcterms:created>
  <dcterms:modified xsi:type="dcterms:W3CDTF">2016-10-28T20:21:39Z</dcterms:modified>
</cp:coreProperties>
</file>