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3C48406-8C26-4B8E-B1E2-D365D693628D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566F7-1C0B-42F9-918A-AD6768166965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8406-8C26-4B8E-B1E2-D365D693628D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66F7-1C0B-42F9-918A-AD676816696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8406-8C26-4B8E-B1E2-D365D693628D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66F7-1C0B-42F9-918A-AD676816696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8406-8C26-4B8E-B1E2-D365D693628D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66F7-1C0B-42F9-918A-AD676816696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8406-8C26-4B8E-B1E2-D365D693628D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66F7-1C0B-42F9-918A-AD676816696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8406-8C26-4B8E-B1E2-D365D693628D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66F7-1C0B-42F9-918A-AD676816696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8406-8C26-4B8E-B1E2-D365D693628D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66F7-1C0B-42F9-918A-AD676816696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8406-8C26-4B8E-B1E2-D365D693628D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66F7-1C0B-42F9-918A-AD676816696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8406-8C26-4B8E-B1E2-D365D693628D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66F7-1C0B-42F9-918A-AD676816696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8406-8C26-4B8E-B1E2-D365D693628D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66F7-1C0B-42F9-918A-AD6768166965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8406-8C26-4B8E-B1E2-D365D693628D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66F7-1C0B-42F9-918A-AD676816696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3C48406-8C26-4B8E-B1E2-D365D693628D}" type="datetimeFigureOut">
              <a:rPr lang="cs-CZ" smtClean="0"/>
              <a:t>11.10.2016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6D566F7-1C0B-42F9-918A-AD676816696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FAGTEKSTER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4000" dirty="0" err="1" smtClean="0"/>
              <a:t>Effektiv</a:t>
            </a:r>
            <a:r>
              <a:rPr lang="cs-CZ" sz="4000" dirty="0" smtClean="0"/>
              <a:t> </a:t>
            </a:r>
            <a:r>
              <a:rPr lang="cs-CZ" sz="4000" dirty="0" err="1" smtClean="0"/>
              <a:t>lesing</a:t>
            </a:r>
            <a:endParaRPr lang="cs-CZ" sz="4000" dirty="0" smtClean="0"/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99471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Editace – formální úpravy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21777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Formulovat výzkumný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vhodné až po </a:t>
            </a:r>
            <a:r>
              <a:rPr lang="cs-CZ" dirty="0" smtClean="0">
                <a:solidFill>
                  <a:srgbClr val="FF0000"/>
                </a:solidFill>
              </a:rPr>
              <a:t>zmapování literatury </a:t>
            </a:r>
            <a:r>
              <a:rPr lang="cs-CZ" dirty="0" smtClean="0"/>
              <a:t>vztahující se k tématu. Proto je nutné seznámit se s dřívějšími/současnými výzkumy</a:t>
            </a:r>
          </a:p>
          <a:p>
            <a:r>
              <a:rPr lang="cs-CZ" dirty="0" smtClean="0"/>
              <a:t>Knihovna, internet…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063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Effektivt</a:t>
            </a:r>
            <a:r>
              <a:rPr lang="cs-CZ" dirty="0" smtClean="0">
                <a:solidFill>
                  <a:srgbClr val="FF0000"/>
                </a:solidFill>
              </a:rPr>
              <a:t> = </a:t>
            </a:r>
            <a:r>
              <a:rPr lang="cs-CZ" dirty="0" err="1" smtClean="0">
                <a:solidFill>
                  <a:srgbClr val="FF0000"/>
                </a:solidFill>
              </a:rPr>
              <a:t>aktivt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 </a:t>
            </a:r>
            <a:r>
              <a:rPr lang="cs-CZ" dirty="0" err="1" smtClean="0"/>
              <a:t>lesing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som</a:t>
            </a:r>
            <a:r>
              <a:rPr lang="cs-CZ" dirty="0" smtClean="0"/>
              <a:t> en dialog med </a:t>
            </a:r>
            <a:r>
              <a:rPr lang="cs-CZ" dirty="0" err="1" smtClean="0"/>
              <a:t>forfatteren</a:t>
            </a:r>
            <a:r>
              <a:rPr lang="cs-CZ" dirty="0" smtClean="0"/>
              <a:t>. </a:t>
            </a:r>
            <a:r>
              <a:rPr lang="cs-CZ" dirty="0" err="1" smtClean="0"/>
              <a:t>Vi</a:t>
            </a:r>
            <a:r>
              <a:rPr lang="cs-CZ" dirty="0" smtClean="0"/>
              <a:t> b</a:t>
            </a:r>
            <a:r>
              <a:rPr lang="nb-NO" dirty="0" smtClean="0"/>
              <a:t>ør stille spørsmål, og finne fram svarene i teksten.</a:t>
            </a:r>
          </a:p>
          <a:p>
            <a:r>
              <a:rPr lang="nb-NO" dirty="0" smtClean="0"/>
              <a:t>Se nøye på hvordan forfatteren bygger opp teksten, formulerer og argumenterer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020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Å ha forstått en fagtekst betyr</a:t>
            </a:r>
            <a:r>
              <a:rPr lang="nb-NO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Å være i stand til å besvare dette:</a:t>
            </a:r>
          </a:p>
          <a:p>
            <a:r>
              <a:rPr lang="nb-NO" dirty="0" smtClean="0"/>
              <a:t>1. hvilket tema og hvilket problem (delproblem) behandles?</a:t>
            </a:r>
          </a:p>
          <a:p>
            <a:r>
              <a:rPr lang="nb-NO" dirty="0" smtClean="0"/>
              <a:t>2. hvilke resultater formuleres i slutten (eller innledningen)?</a:t>
            </a:r>
          </a:p>
          <a:p>
            <a:r>
              <a:rPr lang="nb-NO" dirty="0" smtClean="0"/>
              <a:t>3. hvilke fakta, aspekter, analyser støtter forfatteren sine argumenter til? Fremmede, eller sine argumenter?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655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Strategier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Formulace prob</a:t>
            </a:r>
            <a:r>
              <a:rPr lang="cs-CZ" dirty="0" err="1" smtClean="0"/>
              <a:t>lému</a:t>
            </a:r>
            <a:r>
              <a:rPr lang="cs-CZ" dirty="0" smtClean="0"/>
              <a:t>, rozhodnutí o metodě – PROJEKT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70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Přehled o stavu bádání - REŠERŠE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93327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Formulace hypotéz a analýza dat (základní zjištění)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04591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Předběžná osnova – MAKETA TEXTU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6905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Práce na textu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70012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Druhá, další verze textu KONCEPT – PRACOVNÍ VERZE TEXTU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7979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34</TotalTime>
  <Words>179</Words>
  <Application>Microsoft Office PowerPoint</Application>
  <PresentationFormat>Předvádění na obrazovce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Austin</vt:lpstr>
      <vt:lpstr>FAGTEKSTER</vt:lpstr>
      <vt:lpstr>Effektivt = aktivt</vt:lpstr>
      <vt:lpstr>Å ha forstått en fagtekst betyr:</vt:lpstr>
      <vt:lpstr>Strategier 1</vt:lpstr>
      <vt:lpstr>2</vt:lpstr>
      <vt:lpstr>3</vt:lpstr>
      <vt:lpstr>4</vt:lpstr>
      <vt:lpstr>5</vt:lpstr>
      <vt:lpstr>6</vt:lpstr>
      <vt:lpstr>7</vt:lpstr>
      <vt:lpstr>Formulovat výzkumný problém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FAGTEKSTER</dc:title>
  <dc:creator>user</dc:creator>
  <cp:lastModifiedBy>user</cp:lastModifiedBy>
  <cp:revision>5</cp:revision>
  <dcterms:created xsi:type="dcterms:W3CDTF">2016-10-11T05:31:59Z</dcterms:created>
  <dcterms:modified xsi:type="dcterms:W3CDTF">2016-10-11T06:06:04Z</dcterms:modified>
</cp:coreProperties>
</file>