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D5FB8C0-55A5-41C7-8A32-F59016C8522F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86A8B7B-7931-4D34-81B8-2E2458764F0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B8C0-55A5-41C7-8A32-F59016C8522F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8B7B-7931-4D34-81B8-2E2458764F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B8C0-55A5-41C7-8A32-F59016C8522F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8B7B-7931-4D34-81B8-2E2458764F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5FB8C0-55A5-41C7-8A32-F59016C8522F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6A8B7B-7931-4D34-81B8-2E2458764F0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D5FB8C0-55A5-41C7-8A32-F59016C8522F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86A8B7B-7931-4D34-81B8-2E2458764F0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B8C0-55A5-41C7-8A32-F59016C8522F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8B7B-7931-4D34-81B8-2E2458764F0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B8C0-55A5-41C7-8A32-F59016C8522F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8B7B-7931-4D34-81B8-2E2458764F0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5FB8C0-55A5-41C7-8A32-F59016C8522F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6A8B7B-7931-4D34-81B8-2E2458764F0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B8C0-55A5-41C7-8A32-F59016C8522F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8B7B-7931-4D34-81B8-2E2458764F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5FB8C0-55A5-41C7-8A32-F59016C8522F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6A8B7B-7931-4D34-81B8-2E2458764F0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5FB8C0-55A5-41C7-8A32-F59016C8522F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6A8B7B-7931-4D34-81B8-2E2458764F0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D5FB8C0-55A5-41C7-8A32-F59016C8522F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6A8B7B-7931-4D34-81B8-2E2458764F0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tgrafics.com/zVqlRrmK/" TargetMode="External"/><Relationship Id="rId2" Type="http://schemas.openxmlformats.org/officeDocument/2006/relationships/hyperlink" Target="http://www.notmywar.com/hva-er-et-diskursivt-essa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visvokser.com/article/skriv-argument-forklaring-og-eksempe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Framstillingsformer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Byggesteinene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i den </a:t>
            </a:r>
            <a:r>
              <a:rPr lang="cs-CZ" dirty="0" err="1" smtClean="0">
                <a:solidFill>
                  <a:schemeClr val="tx1"/>
                </a:solidFill>
              </a:rPr>
              <a:t>akademiske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teksten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913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Hva mener du selv?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Argumentasjon som fagperson, med faglige argumenter</a:t>
            </a:r>
          </a:p>
          <a:p>
            <a:r>
              <a:rPr lang="nb-NO" dirty="0" smtClean="0"/>
              <a:t>Ta stilling til diskusjonen (ikke til temaet9 med problemformuleringens briller på</a:t>
            </a:r>
          </a:p>
          <a:p>
            <a:r>
              <a:rPr lang="nb-NO" dirty="0" smtClean="0"/>
              <a:t>Stilling: avventende, midt i diskusjon og dialog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707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i="1" dirty="0" smtClean="0"/>
              <a:t>Den gode oppgaven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Side 163 </a:t>
            </a:r>
            <a:r>
              <a:rPr lang="nb-NO" dirty="0" smtClean="0"/>
              <a:t>– 175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Andre</a:t>
            </a:r>
            <a:r>
              <a:rPr lang="cs-CZ" dirty="0" smtClean="0"/>
              <a:t>:</a:t>
            </a:r>
          </a:p>
          <a:p>
            <a:r>
              <a:rPr lang="cs-CZ" dirty="0">
                <a:hlinkClick r:id="rId2"/>
              </a:rPr>
              <a:t>http://www.notmywar.com/hva-er-et-diskursivt-essay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>
                <a:hlinkClick r:id="rId3"/>
              </a:rPr>
              <a:t>http://www.gtgrafics.com/zVqlRrmK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hvisvokser.com/article/skriv-argument-forklaring-og-eksempel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907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err="1" smtClean="0"/>
              <a:t>Refererende</a:t>
            </a:r>
            <a:r>
              <a:rPr lang="cs-CZ" dirty="0" smtClean="0"/>
              <a:t> </a:t>
            </a:r>
            <a:r>
              <a:rPr lang="cs-CZ" dirty="0" err="1" smtClean="0"/>
              <a:t>og</a:t>
            </a:r>
            <a:r>
              <a:rPr lang="cs-CZ" dirty="0" smtClean="0"/>
              <a:t> </a:t>
            </a:r>
            <a:r>
              <a:rPr lang="cs-CZ" dirty="0" err="1" smtClean="0"/>
              <a:t>parafraserende</a:t>
            </a:r>
            <a:r>
              <a:rPr lang="cs-CZ" dirty="0" smtClean="0"/>
              <a:t> </a:t>
            </a:r>
            <a:r>
              <a:rPr lang="cs-CZ" dirty="0" err="1" smtClean="0"/>
              <a:t>avsnitt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Innholdet</a:t>
            </a:r>
            <a:r>
              <a:rPr lang="cs-CZ" dirty="0" smtClean="0"/>
              <a:t> i </a:t>
            </a:r>
            <a:r>
              <a:rPr lang="cs-CZ" dirty="0" err="1" smtClean="0"/>
              <a:t>andres</a:t>
            </a:r>
            <a:r>
              <a:rPr lang="cs-CZ" dirty="0" smtClean="0"/>
              <a:t> </a:t>
            </a:r>
            <a:r>
              <a:rPr lang="cs-CZ" dirty="0" err="1" smtClean="0"/>
              <a:t>tekster</a:t>
            </a:r>
            <a:r>
              <a:rPr lang="cs-CZ" dirty="0" smtClean="0"/>
              <a:t>: </a:t>
            </a:r>
            <a:endParaRPr lang="nb-NO" dirty="0" smtClean="0"/>
          </a:p>
          <a:p>
            <a:r>
              <a:rPr lang="cs-CZ" dirty="0" err="1" smtClean="0"/>
              <a:t>parafrase</a:t>
            </a:r>
            <a:r>
              <a:rPr lang="cs-CZ" dirty="0" smtClean="0"/>
              <a:t> </a:t>
            </a:r>
            <a:r>
              <a:rPr lang="nb-NO" dirty="0" smtClean="0"/>
              <a:t>(samlet informasjon over kilden – innholdet i en film, rekkefølge er viktig)</a:t>
            </a:r>
          </a:p>
          <a:p>
            <a:r>
              <a:rPr lang="cs-CZ" dirty="0" err="1" smtClean="0"/>
              <a:t>og</a:t>
            </a:r>
            <a:r>
              <a:rPr lang="cs-CZ" dirty="0" smtClean="0"/>
              <a:t> </a:t>
            </a:r>
            <a:r>
              <a:rPr lang="cs-CZ" dirty="0" err="1" smtClean="0"/>
              <a:t>referat</a:t>
            </a:r>
            <a:r>
              <a:rPr lang="nb-NO" dirty="0"/>
              <a:t> </a:t>
            </a:r>
            <a:r>
              <a:rPr lang="nb-NO" dirty="0" smtClean="0"/>
              <a:t>(selektert gjengivelse av innholdet, rekkefølge er ikke viktig)</a:t>
            </a:r>
            <a:endParaRPr lang="cs-CZ" dirty="0" smtClean="0"/>
          </a:p>
          <a:p>
            <a:r>
              <a:rPr lang="nb-NO" dirty="0" smtClean="0"/>
              <a:t>Vår egen  språktone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52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b-NO" dirty="0" smtClean="0"/>
              <a:t>Beskrivende, karakteriserende avsnitt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Kategorisering og klassifisering (nøkkelord, definisjoner)</a:t>
            </a:r>
          </a:p>
          <a:p>
            <a:r>
              <a:rPr lang="nb-NO" dirty="0" smtClean="0"/>
              <a:t>Velge ut det vesentlige, utelate det som ikke er relevant for problemet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109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b-NO" dirty="0" smtClean="0"/>
              <a:t>Fortellende, forklarende avsnitt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Fortelling er historie – en fiktiv eller en historisk</a:t>
            </a:r>
          </a:p>
          <a:p>
            <a:r>
              <a:rPr lang="nb-NO" dirty="0" smtClean="0"/>
              <a:t>Dokumentasjon for en utvikling</a:t>
            </a:r>
          </a:p>
          <a:p>
            <a:r>
              <a:rPr lang="nb-NO" dirty="0" smtClean="0"/>
              <a:t>Grunnlag for å påvise en utvikling</a:t>
            </a:r>
          </a:p>
          <a:p>
            <a:r>
              <a:rPr lang="nb-NO" dirty="0" smtClean="0"/>
              <a:t>Fakta, Kronologisk</a:t>
            </a:r>
          </a:p>
          <a:p>
            <a:r>
              <a:rPr lang="nb-NO" dirty="0" smtClean="0"/>
              <a:t>Forklarende: sammenhenger og årsaksforhold</a:t>
            </a:r>
          </a:p>
          <a:p>
            <a:endParaRPr lang="nb-NO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697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Sammenlignende avsnitt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Systematisere data/fakta</a:t>
            </a:r>
          </a:p>
          <a:p>
            <a:r>
              <a:rPr lang="nb-NO" dirty="0" smtClean="0"/>
              <a:t>Finne forskjeller og likheter</a:t>
            </a:r>
          </a:p>
          <a:p>
            <a:r>
              <a:rPr lang="nb-NO" dirty="0" smtClean="0"/>
              <a:t>Men undersøker hvilke kulturtrekk er felles, hvor ligger individuelle, psykologiske forskjeller</a:t>
            </a:r>
          </a:p>
          <a:p>
            <a:r>
              <a:rPr lang="nb-NO" dirty="0" smtClean="0"/>
              <a:t>Viktig! Å markere hvilke elementer du sammenligner – oftest teoretiske og faglige begreper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7124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b-NO" dirty="0" smtClean="0"/>
              <a:t>Analyserende og tolkende avsnitt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Bærende elementer i den gode oppgaven.</a:t>
            </a:r>
          </a:p>
          <a:p>
            <a:r>
              <a:rPr lang="nb-NO" dirty="0" smtClean="0"/>
              <a:t>En analyse deler ut et tema, en tekst, en case, et materiale systematisk opp i komponenter med faglige briller (en eller flere teorier, modeller)</a:t>
            </a:r>
          </a:p>
          <a:p>
            <a:r>
              <a:rPr lang="nb-NO" dirty="0" smtClean="0"/>
              <a:t>Etterpå kommer tolkningen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941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Diskuterende avsnitt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Synspunktene settes opp mot hverandre, ved hjelp av argumentasjon</a:t>
            </a:r>
          </a:p>
          <a:p>
            <a:r>
              <a:rPr lang="nb-NO" dirty="0" smtClean="0"/>
              <a:t>(de fleste oppgaver er analyseoppgaver med empiri)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462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b-NO" dirty="0" smtClean="0"/>
              <a:t>Diskusjon inneholder </a:t>
            </a:r>
            <a:br>
              <a:rPr lang="nb-NO" dirty="0" smtClean="0"/>
            </a:br>
            <a:r>
              <a:rPr lang="nb-NO" dirty="0" smtClean="0"/>
              <a:t>disse elementene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Introduksjon av diskusjonstemaet, presentasjon av diskusjonspartnerne</a:t>
            </a:r>
          </a:p>
          <a:p>
            <a:r>
              <a:rPr lang="nb-NO" dirty="0" smtClean="0"/>
              <a:t>Diskusjonskriterier eller kategorier som skal diskuteres</a:t>
            </a:r>
          </a:p>
          <a:p>
            <a:r>
              <a:rPr lang="nb-NO" dirty="0" smtClean="0"/>
              <a:t>Analyse av tekstene</a:t>
            </a:r>
          </a:p>
          <a:p>
            <a:r>
              <a:rPr lang="nb-NO" dirty="0" smtClean="0"/>
              <a:t>Holdninger, argumenter, kontraster, posisjoner, teser/antiteser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161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Vurderende avsnitt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Riktige vurderinger: presise faglige kriterier, gode argumenter</a:t>
            </a:r>
          </a:p>
          <a:p>
            <a:r>
              <a:rPr lang="nb-NO" dirty="0" smtClean="0"/>
              <a:t>Gale vurderinger: personlige, udokumenterte, uargumenterte meninger, eller når man overtar andres mening uten kritisk distanse.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359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</TotalTime>
  <Words>314</Words>
  <Application>Microsoft Office PowerPoint</Application>
  <PresentationFormat>Předvádění na obrazovce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Framstillingsformer</vt:lpstr>
      <vt:lpstr>Refererende og parafraserende avsnitt</vt:lpstr>
      <vt:lpstr>Beskrivende, karakteriserende avsnitt</vt:lpstr>
      <vt:lpstr>Fortellende, forklarende avsnitt</vt:lpstr>
      <vt:lpstr>Sammenlignende avsnitt</vt:lpstr>
      <vt:lpstr>Analyserende og tolkende avsnitt</vt:lpstr>
      <vt:lpstr>Diskuterende avsnitt</vt:lpstr>
      <vt:lpstr>Diskusjon inneholder  disse elementene</vt:lpstr>
      <vt:lpstr>Vurderende avsnitt</vt:lpstr>
      <vt:lpstr>Hva mener du selv?</vt:lpstr>
      <vt:lpstr>Den gode oppgaven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Framstillingsformer</dc:title>
  <dc:creator>user</dc:creator>
  <cp:lastModifiedBy>user</cp:lastModifiedBy>
  <cp:revision>7</cp:revision>
  <dcterms:created xsi:type="dcterms:W3CDTF">2016-11-07T19:56:23Z</dcterms:created>
  <dcterms:modified xsi:type="dcterms:W3CDTF">2016-11-08T06:44:56Z</dcterms:modified>
</cp:coreProperties>
</file>