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AF9B-1665-4A3E-A182-0231313713DA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ECC3-CF39-446E-8215-802A13CBA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165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AF9B-1665-4A3E-A182-0231313713DA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ECC3-CF39-446E-8215-802A13CBA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7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AF9B-1665-4A3E-A182-0231313713DA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ECC3-CF39-446E-8215-802A13CBA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76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AF9B-1665-4A3E-A182-0231313713DA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ECC3-CF39-446E-8215-802A13CBA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74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AF9B-1665-4A3E-A182-0231313713DA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ECC3-CF39-446E-8215-802A13CBA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30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AF9B-1665-4A3E-A182-0231313713DA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ECC3-CF39-446E-8215-802A13CBA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51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AF9B-1665-4A3E-A182-0231313713DA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ECC3-CF39-446E-8215-802A13CBA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18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AF9B-1665-4A3E-A182-0231313713DA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ECC3-CF39-446E-8215-802A13CBA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8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AF9B-1665-4A3E-A182-0231313713DA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ECC3-CF39-446E-8215-802A13CBA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17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AF9B-1665-4A3E-A182-0231313713DA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ECC3-CF39-446E-8215-802A13CBA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50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AF9B-1665-4A3E-A182-0231313713DA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ECC3-CF39-446E-8215-802A13CBA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7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6AF9B-1665-4A3E-A182-0231313713DA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6ECC3-CF39-446E-8215-802A13CBAA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80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Skloňování přídavných jmen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Adjektivb</a:t>
            </a:r>
            <a:r>
              <a:rPr lang="nb-NO" dirty="0" smtClean="0">
                <a:solidFill>
                  <a:schemeClr val="tx1"/>
                </a:solidFill>
              </a:rPr>
              <a:t>øyning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02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P</a:t>
            </a:r>
            <a:r>
              <a:rPr lang="cs-CZ" dirty="0" smtClean="0"/>
              <a:t>ří</a:t>
            </a:r>
            <a:r>
              <a:rPr lang="nb-NO" dirty="0" smtClean="0"/>
              <a:t>d. </a:t>
            </a:r>
            <a:r>
              <a:rPr lang="cs-CZ" dirty="0" smtClean="0"/>
              <a:t>j</a:t>
            </a:r>
            <a:r>
              <a:rPr lang="nb-NO" dirty="0" smtClean="0"/>
              <a:t>m</a:t>
            </a:r>
            <a:r>
              <a:rPr lang="cs-CZ" dirty="0" smtClean="0"/>
              <a:t>é</a:t>
            </a:r>
            <a:r>
              <a:rPr lang="nb-NO" dirty="0" smtClean="0"/>
              <a:t>no v p</a:t>
            </a:r>
            <a:r>
              <a:rPr lang="cs-CZ" dirty="0" smtClean="0"/>
              <a:t>ří</a:t>
            </a:r>
            <a:r>
              <a:rPr lang="nb-NO" dirty="0" smtClean="0"/>
              <a:t>vlastku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 smtClean="0"/>
              <a:t>en gammel mann</a:t>
            </a:r>
          </a:p>
          <a:p>
            <a:r>
              <a:rPr lang="cs-CZ" dirty="0" smtClean="0"/>
              <a:t>en </a:t>
            </a:r>
            <a:r>
              <a:rPr lang="cs-CZ" dirty="0" err="1" smtClean="0"/>
              <a:t>fin</a:t>
            </a:r>
            <a:r>
              <a:rPr lang="cs-CZ" dirty="0" smtClean="0"/>
              <a:t> by</a:t>
            </a:r>
          </a:p>
          <a:p>
            <a:r>
              <a:rPr lang="cs-CZ" dirty="0"/>
              <a:t>e</a:t>
            </a:r>
            <a:r>
              <a:rPr lang="cs-CZ" dirty="0" smtClean="0"/>
              <a:t>n </a:t>
            </a:r>
            <a:r>
              <a:rPr lang="cs-CZ" dirty="0" err="1" smtClean="0"/>
              <a:t>glad</a:t>
            </a:r>
            <a:r>
              <a:rPr lang="cs-CZ" dirty="0" smtClean="0"/>
              <a:t> </a:t>
            </a:r>
            <a:r>
              <a:rPr lang="cs-CZ" dirty="0" err="1" smtClean="0"/>
              <a:t>gutt</a:t>
            </a:r>
            <a:endParaRPr lang="cs-CZ" dirty="0" smtClean="0"/>
          </a:p>
          <a:p>
            <a:r>
              <a:rPr lang="cs-CZ" dirty="0" smtClean="0"/>
              <a:t>et </a:t>
            </a:r>
            <a:r>
              <a:rPr lang="cs-CZ" dirty="0" err="1" smtClean="0"/>
              <a:t>ny</a:t>
            </a:r>
            <a:r>
              <a:rPr lang="cs-CZ" dirty="0" err="1" smtClean="0">
                <a:solidFill>
                  <a:srgbClr val="FF0000"/>
                </a:solidFill>
              </a:rPr>
              <a:t>tt</a:t>
            </a:r>
            <a:r>
              <a:rPr lang="cs-CZ" dirty="0" smtClean="0"/>
              <a:t> hus</a:t>
            </a:r>
          </a:p>
          <a:p>
            <a:r>
              <a:rPr lang="nb-NO" dirty="0" smtClean="0"/>
              <a:t>et hyggelig hotell</a:t>
            </a:r>
          </a:p>
          <a:p>
            <a:r>
              <a:rPr lang="nb-NO" dirty="0" smtClean="0"/>
              <a:t>ei blå bok</a:t>
            </a:r>
          </a:p>
          <a:p>
            <a:r>
              <a:rPr lang="nb-NO" dirty="0" smtClean="0"/>
              <a:t>varm</a:t>
            </a:r>
            <a:r>
              <a:rPr lang="cs-CZ" dirty="0" smtClean="0"/>
              <a:t> mat</a:t>
            </a:r>
          </a:p>
          <a:p>
            <a:r>
              <a:rPr lang="nb-NO" dirty="0" smtClean="0"/>
              <a:t>v</a:t>
            </a:r>
            <a:r>
              <a:rPr lang="cs-CZ" dirty="0" err="1" smtClean="0"/>
              <a:t>arm</a:t>
            </a:r>
            <a:r>
              <a:rPr lang="cs-CZ" dirty="0" err="1" smtClean="0">
                <a:solidFill>
                  <a:srgbClr val="FF0000"/>
                </a:solidFill>
              </a:rPr>
              <a:t>t</a:t>
            </a:r>
            <a:r>
              <a:rPr lang="cs-CZ" dirty="0" smtClean="0"/>
              <a:t> v</a:t>
            </a:r>
            <a:r>
              <a:rPr lang="nb-NO" dirty="0" smtClean="0"/>
              <a:t>ær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Určitý – </a:t>
            </a:r>
            <a:r>
              <a:rPr lang="cs-CZ" dirty="0" err="1" smtClean="0"/>
              <a:t>bestemt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b-NO" dirty="0" smtClean="0"/>
              <a:t>den gaml</a:t>
            </a:r>
            <a:r>
              <a:rPr lang="nb-NO" dirty="0" smtClean="0">
                <a:solidFill>
                  <a:srgbClr val="FF0000"/>
                </a:solidFill>
              </a:rPr>
              <a:t>e</a:t>
            </a:r>
            <a:r>
              <a:rPr lang="nb-NO" dirty="0" smtClean="0"/>
              <a:t> mann</a:t>
            </a:r>
            <a:r>
              <a:rPr lang="nb-NO" dirty="0" smtClean="0">
                <a:solidFill>
                  <a:srgbClr val="FF0000"/>
                </a:solidFill>
              </a:rPr>
              <a:t>en</a:t>
            </a:r>
          </a:p>
          <a:p>
            <a:r>
              <a:rPr lang="nb-NO" dirty="0"/>
              <a:t>d</a:t>
            </a:r>
            <a:r>
              <a:rPr lang="cs-CZ" dirty="0" smtClean="0"/>
              <a:t>en fin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by</a:t>
            </a:r>
            <a:r>
              <a:rPr lang="cs-CZ" dirty="0" err="1" smtClean="0">
                <a:solidFill>
                  <a:srgbClr val="FF0000"/>
                </a:solidFill>
              </a:rPr>
              <a:t>en</a:t>
            </a:r>
            <a:endParaRPr lang="nb-NO" dirty="0" smtClean="0">
              <a:solidFill>
                <a:srgbClr val="FF0000"/>
              </a:solidFill>
            </a:endParaRPr>
          </a:p>
          <a:p>
            <a:r>
              <a:rPr lang="nb-NO" dirty="0"/>
              <a:t>d</a:t>
            </a:r>
            <a:r>
              <a:rPr lang="nb-NO" dirty="0" smtClean="0"/>
              <a:t>en glad</a:t>
            </a:r>
            <a:r>
              <a:rPr lang="nb-NO" dirty="0" smtClean="0">
                <a:solidFill>
                  <a:srgbClr val="FF0000"/>
                </a:solidFill>
              </a:rPr>
              <a:t>e</a:t>
            </a:r>
            <a:r>
              <a:rPr lang="nb-NO" dirty="0" smtClean="0"/>
              <a:t> gutt</a:t>
            </a:r>
            <a:r>
              <a:rPr lang="nb-NO" dirty="0" smtClean="0">
                <a:solidFill>
                  <a:srgbClr val="FF0000"/>
                </a:solidFill>
              </a:rPr>
              <a:t>en</a:t>
            </a:r>
          </a:p>
          <a:p>
            <a:r>
              <a:rPr lang="nb-NO" dirty="0"/>
              <a:t>d</a:t>
            </a:r>
            <a:r>
              <a:rPr lang="nb-NO" dirty="0" smtClean="0"/>
              <a:t>et ny</a:t>
            </a:r>
            <a:r>
              <a:rPr lang="nb-NO" dirty="0" smtClean="0">
                <a:solidFill>
                  <a:srgbClr val="FF0000"/>
                </a:solidFill>
              </a:rPr>
              <a:t>e</a:t>
            </a:r>
            <a:r>
              <a:rPr lang="nb-NO" dirty="0" smtClean="0"/>
              <a:t> hus</a:t>
            </a:r>
            <a:r>
              <a:rPr lang="nb-NO" dirty="0" smtClean="0">
                <a:solidFill>
                  <a:srgbClr val="FF0000"/>
                </a:solidFill>
              </a:rPr>
              <a:t>et</a:t>
            </a:r>
          </a:p>
          <a:p>
            <a:r>
              <a:rPr lang="nb-NO" dirty="0"/>
              <a:t>d</a:t>
            </a:r>
            <a:r>
              <a:rPr lang="nb-NO" dirty="0" smtClean="0"/>
              <a:t>et hyggelig</a:t>
            </a:r>
            <a:r>
              <a:rPr lang="nb-NO" dirty="0" smtClean="0">
                <a:solidFill>
                  <a:srgbClr val="FF0000"/>
                </a:solidFill>
              </a:rPr>
              <a:t>e</a:t>
            </a:r>
            <a:r>
              <a:rPr lang="nb-NO" dirty="0" smtClean="0"/>
              <a:t> hotell</a:t>
            </a:r>
            <a:r>
              <a:rPr lang="nb-NO" dirty="0" smtClean="0">
                <a:solidFill>
                  <a:srgbClr val="FF0000"/>
                </a:solidFill>
              </a:rPr>
              <a:t>et</a:t>
            </a:r>
          </a:p>
          <a:p>
            <a:r>
              <a:rPr lang="nb-NO" dirty="0"/>
              <a:t>d</a:t>
            </a:r>
            <a:r>
              <a:rPr lang="nb-NO" dirty="0" smtClean="0"/>
              <a:t>en blå bok</a:t>
            </a:r>
            <a:r>
              <a:rPr lang="nb-NO" dirty="0" smtClean="0">
                <a:solidFill>
                  <a:srgbClr val="FF0000"/>
                </a:solidFill>
              </a:rPr>
              <a:t>a</a:t>
            </a:r>
          </a:p>
          <a:p>
            <a:r>
              <a:rPr lang="nb-NO" dirty="0"/>
              <a:t>d</a:t>
            </a:r>
            <a:r>
              <a:rPr lang="nb-NO" dirty="0" smtClean="0"/>
              <a:t>en varme maten</a:t>
            </a:r>
          </a:p>
          <a:p>
            <a:r>
              <a:rPr lang="nb-NO" dirty="0"/>
              <a:t>d</a:t>
            </a:r>
            <a:r>
              <a:rPr lang="nb-NO" dirty="0" smtClean="0"/>
              <a:t>et varm</a:t>
            </a:r>
            <a:r>
              <a:rPr lang="nb-NO" dirty="0" smtClean="0">
                <a:solidFill>
                  <a:srgbClr val="FF0000"/>
                </a:solidFill>
              </a:rPr>
              <a:t>e</a:t>
            </a:r>
            <a:r>
              <a:rPr lang="nb-NO" dirty="0" smtClean="0"/>
              <a:t> vær</a:t>
            </a:r>
            <a:r>
              <a:rPr lang="nb-NO" dirty="0" smtClean="0">
                <a:solidFill>
                  <a:srgbClr val="FF0000"/>
                </a:solidFill>
              </a:rPr>
              <a:t>et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Neurčitý – </a:t>
            </a:r>
            <a:r>
              <a:rPr lang="cs-CZ" dirty="0" err="1" smtClean="0"/>
              <a:t>ubestemt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608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plural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gamle menn</a:t>
            </a:r>
          </a:p>
          <a:p>
            <a:r>
              <a:rPr lang="nb-NO" dirty="0" smtClean="0"/>
              <a:t>fine byer</a:t>
            </a:r>
          </a:p>
          <a:p>
            <a:r>
              <a:rPr lang="nb-NO" dirty="0" smtClean="0"/>
              <a:t>glade gutter</a:t>
            </a:r>
          </a:p>
          <a:p>
            <a:r>
              <a:rPr lang="nb-NO" dirty="0"/>
              <a:t>n</a:t>
            </a:r>
            <a:r>
              <a:rPr lang="nb-NO" dirty="0" smtClean="0"/>
              <a:t>ye hus</a:t>
            </a:r>
          </a:p>
          <a:p>
            <a:r>
              <a:rPr lang="nb-NO" dirty="0"/>
              <a:t>h</a:t>
            </a:r>
            <a:r>
              <a:rPr lang="nb-NO" dirty="0" smtClean="0"/>
              <a:t>yggelige hoteller</a:t>
            </a:r>
          </a:p>
          <a:p>
            <a:r>
              <a:rPr lang="nb-NO" dirty="0"/>
              <a:t>b</a:t>
            </a:r>
            <a:r>
              <a:rPr lang="nb-NO" dirty="0" smtClean="0"/>
              <a:t>lå bøker</a:t>
            </a:r>
          </a:p>
          <a:p>
            <a:r>
              <a:rPr lang="nb-NO" dirty="0"/>
              <a:t>i</a:t>
            </a:r>
            <a:r>
              <a:rPr lang="nb-NO" dirty="0" smtClean="0"/>
              <a:t>nteressante bilder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 smtClean="0"/>
              <a:t>de gamle mennene</a:t>
            </a:r>
          </a:p>
          <a:p>
            <a:r>
              <a:rPr lang="nb-NO" dirty="0"/>
              <a:t>d</a:t>
            </a:r>
            <a:r>
              <a:rPr lang="nb-NO" dirty="0" smtClean="0"/>
              <a:t>e fine byene</a:t>
            </a:r>
          </a:p>
          <a:p>
            <a:r>
              <a:rPr lang="nb-NO" dirty="0"/>
              <a:t>d</a:t>
            </a:r>
            <a:r>
              <a:rPr lang="nb-NO" dirty="0" smtClean="0"/>
              <a:t>e glade guttene</a:t>
            </a:r>
          </a:p>
          <a:p>
            <a:r>
              <a:rPr lang="nb-NO" dirty="0"/>
              <a:t>d</a:t>
            </a:r>
            <a:r>
              <a:rPr lang="nb-NO" dirty="0" smtClean="0"/>
              <a:t>e nye husene</a:t>
            </a:r>
          </a:p>
          <a:p>
            <a:r>
              <a:rPr lang="nb-NO" dirty="0"/>
              <a:t>d</a:t>
            </a:r>
            <a:r>
              <a:rPr lang="nb-NO" dirty="0" smtClean="0"/>
              <a:t>e hyggelige hotellene</a:t>
            </a:r>
          </a:p>
          <a:p>
            <a:r>
              <a:rPr lang="nb-NO" dirty="0"/>
              <a:t>d</a:t>
            </a:r>
            <a:r>
              <a:rPr lang="nb-NO" dirty="0" smtClean="0"/>
              <a:t>e blå bøkene</a:t>
            </a:r>
          </a:p>
          <a:p>
            <a:r>
              <a:rPr lang="nb-NO" dirty="0"/>
              <a:t>d</a:t>
            </a:r>
            <a:r>
              <a:rPr lang="nb-NO" dirty="0" smtClean="0"/>
              <a:t>e interessante bildene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84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OBS</a:t>
            </a:r>
            <a:r>
              <a:rPr lang="cs-CZ" dirty="0" smtClean="0"/>
              <a:t> (s.181 – 183)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Blå </a:t>
            </a:r>
            <a:r>
              <a:rPr lang="cs-CZ" dirty="0" smtClean="0"/>
              <a:t>+</a:t>
            </a:r>
            <a:r>
              <a:rPr lang="nb-NO" dirty="0" smtClean="0"/>
              <a:t> grå</a:t>
            </a:r>
            <a:r>
              <a:rPr lang="cs-CZ" dirty="0" smtClean="0"/>
              <a:t> nepřibírají koncovku </a:t>
            </a:r>
            <a:r>
              <a:rPr lang="cs-CZ" dirty="0" smtClean="0">
                <a:solidFill>
                  <a:srgbClr val="FF0000"/>
                </a:solidFill>
              </a:rPr>
              <a:t>–e</a:t>
            </a:r>
          </a:p>
          <a:p>
            <a:r>
              <a:rPr lang="cs-CZ" dirty="0" smtClean="0"/>
              <a:t>Koncovku </a:t>
            </a:r>
            <a:r>
              <a:rPr lang="cs-CZ" dirty="0" smtClean="0">
                <a:solidFill>
                  <a:srgbClr val="FF0000"/>
                </a:solidFill>
              </a:rPr>
              <a:t>–t</a:t>
            </a:r>
            <a:r>
              <a:rPr lang="cs-CZ" dirty="0" smtClean="0"/>
              <a:t> nepřibírají adjektiva končící na </a:t>
            </a:r>
            <a:r>
              <a:rPr lang="cs-CZ" dirty="0" smtClean="0">
                <a:solidFill>
                  <a:srgbClr val="FF0000"/>
                </a:solidFill>
              </a:rPr>
              <a:t>–</a:t>
            </a:r>
            <a:r>
              <a:rPr lang="cs-CZ" dirty="0" err="1" smtClean="0">
                <a:solidFill>
                  <a:srgbClr val="FF0000"/>
                </a:solidFill>
              </a:rPr>
              <a:t>ig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nebo</a:t>
            </a:r>
            <a:r>
              <a:rPr lang="cs-CZ" dirty="0" smtClean="0">
                <a:solidFill>
                  <a:srgbClr val="FF0000"/>
                </a:solidFill>
              </a:rPr>
              <a:t> –</a:t>
            </a:r>
            <a:r>
              <a:rPr lang="cs-CZ" dirty="0" err="1" smtClean="0">
                <a:solidFill>
                  <a:srgbClr val="FF0000"/>
                </a:solidFill>
              </a:rPr>
              <a:t>sk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Adjektiva, která končí v základním tvaru na </a:t>
            </a:r>
            <a:r>
              <a:rPr lang="cs-CZ" dirty="0" smtClean="0">
                <a:solidFill>
                  <a:srgbClr val="FF0000"/>
                </a:solidFill>
              </a:rPr>
              <a:t>–e jsou </a:t>
            </a:r>
            <a:r>
              <a:rPr lang="cs-CZ" dirty="0" smtClean="0">
                <a:solidFill>
                  <a:srgbClr val="FF0000"/>
                </a:solidFill>
              </a:rPr>
              <a:t>nesklonná </a:t>
            </a:r>
            <a:r>
              <a:rPr lang="cs-CZ" dirty="0" err="1" smtClean="0">
                <a:solidFill>
                  <a:srgbClr val="FF0000"/>
                </a:solidFill>
              </a:rPr>
              <a:t>moderne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V některých případech dochází při skloňování </a:t>
            </a:r>
            <a:r>
              <a:rPr lang="cs-CZ" dirty="0" smtClean="0">
                <a:solidFill>
                  <a:srgbClr val="FF0000"/>
                </a:solidFill>
              </a:rPr>
              <a:t>ke změně výslovnosti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62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19006"/>
              </p:ext>
            </p:extLst>
          </p:nvPr>
        </p:nvGraphicFramePr>
        <p:xfrm>
          <a:off x="1617663" y="2924175"/>
          <a:ext cx="590867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kument" r:id="rId3" imgW="5909295" imgH="1008358" progId="Word.Document.12">
                  <p:embed/>
                </p:oleObj>
              </mc:Choice>
              <mc:Fallback>
                <p:oleObj name="Dokument" r:id="rId3" imgW="5909295" imgH="100835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7663" y="2924175"/>
                        <a:ext cx="5908675" cy="100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684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154</Words>
  <Application>Microsoft Office PowerPoint</Application>
  <PresentationFormat>Předvádění na obrazovce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Motiv systému Office</vt:lpstr>
      <vt:lpstr>Dokument</vt:lpstr>
      <vt:lpstr> Skloňování přídavných jmen</vt:lpstr>
      <vt:lpstr>Příd. jméno v přívlastku </vt:lpstr>
      <vt:lpstr>plural</vt:lpstr>
      <vt:lpstr>OBS (s.181 – 183)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Skloňování přídavných jmen</dc:title>
  <dc:creator>user</dc:creator>
  <cp:lastModifiedBy>Miluše Juříčková</cp:lastModifiedBy>
  <cp:revision>9</cp:revision>
  <dcterms:created xsi:type="dcterms:W3CDTF">2013-02-19T18:46:46Z</dcterms:created>
  <dcterms:modified xsi:type="dcterms:W3CDTF">2013-02-20T11:52:10Z</dcterms:modified>
</cp:coreProperties>
</file>