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93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95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39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83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95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77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693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56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6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13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46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C770E-AF35-41AF-A84A-63ACEA1CAAFB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02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Některé termíny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Noen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termer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  <a:r>
              <a:rPr lang="cs-CZ" dirty="0" err="1" smtClean="0">
                <a:solidFill>
                  <a:schemeClr val="tx1"/>
                </a:solidFill>
              </a:rPr>
              <a:t>begrep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31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Stamme</a:t>
            </a:r>
            <a:r>
              <a:rPr lang="cs-CZ" dirty="0" smtClean="0"/>
              <a:t> – kmen slova</a:t>
            </a:r>
          </a:p>
          <a:p>
            <a:r>
              <a:rPr lang="cs-CZ" dirty="0" smtClean="0"/>
              <a:t>Rot – kořen slova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39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Strukturen</a:t>
            </a:r>
            <a:r>
              <a:rPr lang="cs-CZ" dirty="0" smtClean="0"/>
              <a:t> i </a:t>
            </a:r>
            <a:r>
              <a:rPr lang="cs-CZ" dirty="0" err="1" smtClean="0"/>
              <a:t>ordet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Prefiks</a:t>
            </a:r>
            <a:r>
              <a:rPr lang="cs-CZ" dirty="0" smtClean="0"/>
              <a:t> + </a:t>
            </a:r>
            <a:r>
              <a:rPr lang="cs-CZ" dirty="0" err="1" smtClean="0"/>
              <a:t>stamme</a:t>
            </a:r>
            <a:r>
              <a:rPr lang="cs-CZ" dirty="0" smtClean="0"/>
              <a:t>… </a:t>
            </a:r>
            <a:r>
              <a:rPr lang="cs-CZ" dirty="0" err="1" smtClean="0">
                <a:solidFill>
                  <a:srgbClr val="FF0000"/>
                </a:solidFill>
              </a:rPr>
              <a:t>u+forst</a:t>
            </a:r>
            <a:r>
              <a:rPr lang="nb-NO" dirty="0" smtClean="0">
                <a:solidFill>
                  <a:srgbClr val="FF0000"/>
                </a:solidFill>
              </a:rPr>
              <a:t>åelig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Stamme</a:t>
            </a:r>
            <a:r>
              <a:rPr lang="cs-CZ" dirty="0" smtClean="0"/>
              <a:t> + </a:t>
            </a:r>
            <a:r>
              <a:rPr lang="cs-CZ" dirty="0" err="1" smtClean="0"/>
              <a:t>suffiks</a:t>
            </a:r>
            <a:r>
              <a:rPr lang="cs-CZ" dirty="0" smtClean="0"/>
              <a:t>…. </a:t>
            </a:r>
            <a:r>
              <a:rPr lang="cs-CZ" dirty="0" err="1" smtClean="0">
                <a:solidFill>
                  <a:srgbClr val="FF0000"/>
                </a:solidFill>
              </a:rPr>
              <a:t>forst</a:t>
            </a:r>
            <a:r>
              <a:rPr lang="nb-NO" dirty="0" smtClean="0">
                <a:solidFill>
                  <a:srgbClr val="FF0000"/>
                </a:solidFill>
              </a:rPr>
              <a:t>å</a:t>
            </a:r>
            <a:r>
              <a:rPr lang="cs-CZ" dirty="0" err="1" smtClean="0">
                <a:solidFill>
                  <a:srgbClr val="FF0000"/>
                </a:solidFill>
              </a:rPr>
              <a:t>e+lig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Stamme</a:t>
            </a:r>
            <a:r>
              <a:rPr lang="cs-CZ" dirty="0" smtClean="0"/>
              <a:t> + </a:t>
            </a:r>
            <a:r>
              <a:rPr lang="cs-CZ" dirty="0" err="1" smtClean="0"/>
              <a:t>fugeaffiks</a:t>
            </a:r>
            <a:r>
              <a:rPr lang="cs-CZ" dirty="0" smtClean="0"/>
              <a:t> ….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forst</a:t>
            </a:r>
            <a:r>
              <a:rPr lang="nb-NO" dirty="0" smtClean="0">
                <a:solidFill>
                  <a:srgbClr val="FF0000"/>
                </a:solidFill>
              </a:rPr>
              <a:t>å</a:t>
            </a:r>
            <a:r>
              <a:rPr lang="cs-CZ" dirty="0" smtClean="0">
                <a:solidFill>
                  <a:srgbClr val="FF0000"/>
                </a:solidFill>
              </a:rPr>
              <a:t>+e</a:t>
            </a:r>
          </a:p>
          <a:p>
            <a:r>
              <a:rPr lang="cs-CZ" dirty="0" err="1" smtClean="0"/>
              <a:t>Prefiks</a:t>
            </a:r>
            <a:r>
              <a:rPr lang="cs-CZ" dirty="0" smtClean="0"/>
              <a:t> + rot…….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for+st</a:t>
            </a:r>
            <a:r>
              <a:rPr lang="nb-NO" dirty="0" smtClean="0">
                <a:solidFill>
                  <a:srgbClr val="FF0000"/>
                </a:solidFill>
              </a:rPr>
              <a:t>å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1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fugeaffiks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Mor</a:t>
            </a:r>
            <a:r>
              <a:rPr lang="cs-CZ" dirty="0" err="1" smtClean="0">
                <a:solidFill>
                  <a:srgbClr val="FF0000"/>
                </a:solidFill>
              </a:rPr>
              <a:t>s</a:t>
            </a:r>
            <a:r>
              <a:rPr lang="cs-CZ" dirty="0" err="1" smtClean="0"/>
              <a:t>m</a:t>
            </a:r>
            <a:r>
              <a:rPr lang="nb-NO" dirty="0" smtClean="0"/>
              <a:t>ål</a:t>
            </a:r>
            <a:r>
              <a:rPr lang="cs-CZ" dirty="0" smtClean="0"/>
              <a:t>, </a:t>
            </a:r>
            <a:r>
              <a:rPr lang="nb-NO" dirty="0" smtClean="0"/>
              <a:t>måned</a:t>
            </a:r>
            <a:r>
              <a:rPr lang="nb-NO" dirty="0" smtClean="0">
                <a:solidFill>
                  <a:srgbClr val="FF0000"/>
                </a:solidFill>
              </a:rPr>
              <a:t>s</a:t>
            </a:r>
            <a:r>
              <a:rPr lang="nb-NO" dirty="0" smtClean="0"/>
              <a:t>kort</a:t>
            </a:r>
            <a:endParaRPr lang="cs-CZ" dirty="0" smtClean="0"/>
          </a:p>
          <a:p>
            <a:r>
              <a:rPr lang="cs-CZ" dirty="0" err="1" smtClean="0"/>
              <a:t>Fugl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unge</a:t>
            </a:r>
            <a:r>
              <a:rPr lang="cs-CZ" dirty="0" smtClean="0"/>
              <a:t>, </a:t>
            </a:r>
            <a:r>
              <a:rPr lang="cs-CZ" dirty="0" err="1" smtClean="0"/>
              <a:t>barn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hage</a:t>
            </a:r>
            <a:r>
              <a:rPr lang="cs-CZ" dirty="0" smtClean="0"/>
              <a:t>, </a:t>
            </a:r>
            <a:r>
              <a:rPr lang="cs-CZ" dirty="0" err="1" smtClean="0"/>
              <a:t>jul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tre</a:t>
            </a:r>
            <a:endParaRPr lang="nb-NO" dirty="0" smtClean="0"/>
          </a:p>
          <a:p>
            <a:r>
              <a:rPr lang="nb-NO" dirty="0" smtClean="0"/>
              <a:t>Dovenskap, frihet, daglig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60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</a:t>
            </a:r>
            <a:r>
              <a:rPr lang="nb-NO" dirty="0" smtClean="0"/>
              <a:t>øyningsaffiks X avledningsaffiks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Student, student</a:t>
            </a:r>
            <a:r>
              <a:rPr lang="nb-NO" dirty="0" smtClean="0">
                <a:solidFill>
                  <a:srgbClr val="FF0000"/>
                </a:solidFill>
              </a:rPr>
              <a:t>en</a:t>
            </a:r>
          </a:p>
          <a:p>
            <a:r>
              <a:rPr lang="nb-NO" dirty="0" smtClean="0"/>
              <a:t>Dag, dag</a:t>
            </a:r>
            <a:r>
              <a:rPr lang="nb-NO" dirty="0" smtClean="0">
                <a:solidFill>
                  <a:srgbClr val="FF0000"/>
                </a:solidFill>
              </a:rPr>
              <a:t>lig</a:t>
            </a:r>
          </a:p>
          <a:p>
            <a:r>
              <a:rPr lang="nb-NO" dirty="0" smtClean="0"/>
              <a:t>Rask, rask</a:t>
            </a:r>
            <a:r>
              <a:rPr lang="nb-NO" dirty="0" smtClean="0">
                <a:solidFill>
                  <a:srgbClr val="FF0000"/>
                </a:solidFill>
              </a:rPr>
              <a:t>ere</a:t>
            </a:r>
          </a:p>
          <a:p>
            <a:endParaRPr lang="nb-NO" dirty="0">
              <a:solidFill>
                <a:srgbClr val="FF0000"/>
              </a:solidFill>
            </a:endParaRPr>
          </a:p>
          <a:p>
            <a:r>
              <a:rPr lang="nb-NO" dirty="0" smtClean="0">
                <a:solidFill>
                  <a:srgbClr val="FF0000"/>
                </a:solidFill>
              </a:rPr>
              <a:t>OBS!</a:t>
            </a:r>
          </a:p>
          <a:p>
            <a:r>
              <a:rPr lang="nb-NO" dirty="0" smtClean="0"/>
              <a:t>Alle prefiks i norsk er avledningsprefiks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72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Grammatisk morfem </a:t>
            </a:r>
            <a:br>
              <a:rPr lang="nb-NO" dirty="0" smtClean="0"/>
            </a:br>
            <a:r>
              <a:rPr lang="nb-NO" dirty="0" smtClean="0"/>
              <a:t>X leksikalsk morfem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Student </a:t>
            </a:r>
            <a:r>
              <a:rPr lang="cs-CZ" dirty="0" smtClean="0"/>
              <a:t>+ en</a:t>
            </a:r>
          </a:p>
          <a:p>
            <a:r>
              <a:rPr lang="cs-CZ" dirty="0" smtClean="0"/>
              <a:t>Student – </a:t>
            </a:r>
            <a:r>
              <a:rPr lang="cs-CZ" dirty="0" err="1" smtClean="0"/>
              <a:t>leksikalsk</a:t>
            </a:r>
            <a:r>
              <a:rPr lang="cs-CZ" dirty="0" smtClean="0"/>
              <a:t> morfem</a:t>
            </a:r>
          </a:p>
          <a:p>
            <a:r>
              <a:rPr lang="nb-NO" dirty="0" smtClean="0"/>
              <a:t>e</a:t>
            </a:r>
            <a:r>
              <a:rPr lang="cs-CZ" dirty="0" smtClean="0"/>
              <a:t>n – </a:t>
            </a:r>
            <a:r>
              <a:rPr lang="cs-CZ" dirty="0" err="1" smtClean="0"/>
              <a:t>grammatisk</a:t>
            </a:r>
            <a:r>
              <a:rPr lang="cs-CZ" dirty="0" smtClean="0"/>
              <a:t> morfem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893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 X </a:t>
            </a:r>
            <a:r>
              <a:rPr lang="cs-CZ" dirty="0" err="1" smtClean="0"/>
              <a:t>allomorf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Bok – </a:t>
            </a:r>
            <a:r>
              <a:rPr lang="cs-CZ" dirty="0" smtClean="0">
                <a:solidFill>
                  <a:srgbClr val="FF0000"/>
                </a:solidFill>
              </a:rPr>
              <a:t>b</a:t>
            </a:r>
            <a:r>
              <a:rPr lang="nb-NO" dirty="0" smtClean="0">
                <a:solidFill>
                  <a:srgbClr val="FF0000"/>
                </a:solidFill>
              </a:rPr>
              <a:t>øk</a:t>
            </a:r>
            <a:r>
              <a:rPr lang="nb-NO" dirty="0" smtClean="0"/>
              <a:t>er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Springe – sprang - sprung</a:t>
            </a:r>
            <a:r>
              <a:rPr lang="nb-NO" dirty="0" smtClean="0"/>
              <a:t>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462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ordbok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Substantivbøyning, verbbøyning, gradbøyning</a:t>
            </a:r>
          </a:p>
          <a:p>
            <a:r>
              <a:rPr lang="nb-NO" dirty="0" smtClean="0"/>
              <a:t>Genus, bestemt/ubestemt artikkel, kasus</a:t>
            </a:r>
          </a:p>
          <a:p>
            <a:r>
              <a:rPr lang="nb-NO" dirty="0" smtClean="0"/>
              <a:t>Rotvokal i entall forandres i flertall...</a:t>
            </a:r>
          </a:p>
          <a:p>
            <a:r>
              <a:rPr lang="nb-NO" dirty="0" smtClean="0"/>
              <a:t>Svake/sterke verb</a:t>
            </a:r>
          </a:p>
          <a:p>
            <a:r>
              <a:rPr lang="nb-NO" dirty="0" smtClean="0"/>
              <a:t>Ordklasse</a:t>
            </a:r>
          </a:p>
          <a:p>
            <a:r>
              <a:rPr lang="nb-NO" dirty="0" smtClean="0"/>
              <a:t>Ordstilling i setningen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169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130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Morfologie</vt:lpstr>
      <vt:lpstr>.</vt:lpstr>
      <vt:lpstr>Strukturen i ordet</vt:lpstr>
      <vt:lpstr>fugeaffiks</vt:lpstr>
      <vt:lpstr>Bøyningsaffiks X avledningsaffiks</vt:lpstr>
      <vt:lpstr>Grammatisk morfem  X leksikalsk morfem</vt:lpstr>
      <vt:lpstr>Morfem X allomorf</vt:lpstr>
      <vt:lpstr>ordbok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</dc:title>
  <dc:creator>user</dc:creator>
  <cp:lastModifiedBy>user</cp:lastModifiedBy>
  <cp:revision>4</cp:revision>
  <dcterms:created xsi:type="dcterms:W3CDTF">2016-11-24T06:42:50Z</dcterms:created>
  <dcterms:modified xsi:type="dcterms:W3CDTF">2016-11-24T07:19:18Z</dcterms:modified>
</cp:coreProperties>
</file>