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56" r:id="rId5"/>
    <p:sldId id="262" r:id="rId6"/>
    <p:sldId id="267" r:id="rId7"/>
    <p:sldId id="259" r:id="rId8"/>
    <p:sldId id="264" r:id="rId9"/>
    <p:sldId id="263" r:id="rId10"/>
    <p:sldId id="260" r:id="rId11"/>
    <p:sldId id="261" r:id="rId12"/>
    <p:sldId id="302" r:id="rId13"/>
    <p:sldId id="269" r:id="rId14"/>
    <p:sldId id="270" r:id="rId15"/>
    <p:sldId id="271" r:id="rId16"/>
    <p:sldId id="274" r:id="rId17"/>
    <p:sldId id="275" r:id="rId18"/>
    <p:sldId id="272" r:id="rId19"/>
    <p:sldId id="273" r:id="rId20"/>
    <p:sldId id="277" r:id="rId21"/>
    <p:sldId id="278" r:id="rId22"/>
    <p:sldId id="279" r:id="rId23"/>
    <p:sldId id="280" r:id="rId24"/>
    <p:sldId id="282" r:id="rId25"/>
    <p:sldId id="283" r:id="rId26"/>
    <p:sldId id="301" r:id="rId27"/>
    <p:sldId id="284" r:id="rId28"/>
    <p:sldId id="285" r:id="rId29"/>
    <p:sldId id="287" r:id="rId30"/>
    <p:sldId id="288" r:id="rId31"/>
    <p:sldId id="289" r:id="rId32"/>
    <p:sldId id="291" r:id="rId33"/>
    <p:sldId id="266" r:id="rId34"/>
    <p:sldId id="290" r:id="rId35"/>
    <p:sldId id="292" r:id="rId36"/>
    <p:sldId id="293" r:id="rId37"/>
    <p:sldId id="294" r:id="rId38"/>
    <p:sldId id="303" r:id="rId39"/>
    <p:sldId id="304" r:id="rId40"/>
    <p:sldId id="305" r:id="rId41"/>
    <p:sldId id="295" r:id="rId42"/>
    <p:sldId id="296" r:id="rId43"/>
    <p:sldId id="297" r:id="rId44"/>
    <p:sldId id="298" r:id="rId45"/>
    <p:sldId id="299" r:id="rId46"/>
    <p:sldId id="300" r:id="rId4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C96"/>
    <a:srgbClr val="91BCE3"/>
    <a:srgbClr val="D1D1D1"/>
    <a:srgbClr val="B6D2EC"/>
    <a:srgbClr val="99CCFF"/>
    <a:srgbClr val="C6DFE8"/>
    <a:srgbClr val="FFD85D"/>
    <a:srgbClr val="27C52B"/>
    <a:srgbClr val="6BAE3E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DF392-F9AE-48FD-941E-A3F5610ED08E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723D85-C3F0-4AEB-AA78-99F0F8073616}">
      <dgm:prSet custT="1"/>
      <dgm:spPr/>
      <dgm:t>
        <a:bodyPr/>
        <a:lstStyle/>
        <a:p>
          <a:r>
            <a:rPr lang="en-GB" sz="1800" b="1" dirty="0"/>
            <a:t>Severe affective and impulsive </a:t>
          </a:r>
          <a:r>
            <a:rPr lang="en-GB" sz="1800" b="1" dirty="0" err="1"/>
            <a:t>dyscontrol</a:t>
          </a:r>
          <a:r>
            <a:rPr lang="en-GB" sz="1800" b="1" dirty="0"/>
            <a:t> </a:t>
          </a:r>
          <a:endParaRPr lang="fr-FR" sz="1800" b="1" dirty="0"/>
        </a:p>
      </dgm:t>
    </dgm:pt>
    <dgm:pt modelId="{DD4655C8-D88E-4074-ADA3-DEBA681FF328}" type="parTrans" cxnId="{CCD44BD0-4100-4624-9852-3CCC9167B4D4}">
      <dgm:prSet/>
      <dgm:spPr/>
      <dgm:t>
        <a:bodyPr/>
        <a:lstStyle/>
        <a:p>
          <a:endParaRPr lang="fr-FR"/>
        </a:p>
      </dgm:t>
    </dgm:pt>
    <dgm:pt modelId="{52328C8E-B51B-41E3-B209-5E5CE82B9DD2}" type="sibTrans" cxnId="{CCD44BD0-4100-4624-9852-3CCC9167B4D4}">
      <dgm:prSet custT="1"/>
      <dgm:spPr/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dirty="0" smtClean="0"/>
            <a:t>Instability in early adulthood</a:t>
          </a:r>
          <a:endParaRPr lang="fr-FR" sz="1800" b="1" dirty="0" smtClean="0"/>
        </a:p>
      </dgm:t>
    </dgm:pt>
    <dgm:pt modelId="{CF48111C-E629-4D5C-B4DA-4234C43EB455}">
      <dgm:prSet custT="1"/>
      <dgm:spPr/>
      <dgm:t>
        <a:bodyPr/>
        <a:lstStyle/>
        <a:p>
          <a:r>
            <a:rPr lang="en-US" sz="1600" b="1" smtClean="0">
              <a:latin typeface="Century Gothic" panose="020B0502020202020204" pitchFamily="34" charset="0"/>
            </a:rPr>
            <a:t>High levels of use of health and mental health resources</a:t>
          </a:r>
          <a:endParaRPr lang="fr-FR" sz="1600" dirty="0"/>
        </a:p>
      </dgm:t>
    </dgm:pt>
    <dgm:pt modelId="{3A161C7E-AB1D-44BF-8E89-CEB5300432BB}" type="parTrans" cxnId="{7E6FF1D4-6E56-4951-9082-D80723C06975}">
      <dgm:prSet/>
      <dgm:spPr/>
      <dgm:t>
        <a:bodyPr/>
        <a:lstStyle/>
        <a:p>
          <a:endParaRPr lang="fr-FR"/>
        </a:p>
      </dgm:t>
    </dgm:pt>
    <dgm:pt modelId="{0BF4D451-565F-40CF-975C-0CAC45753A98}" type="sibTrans" cxnId="{7E6FF1D4-6E56-4951-9082-D80723C06975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noProof="0" dirty="0" smtClean="0"/>
            <a:t>Considerably</a:t>
          </a:r>
          <a:r>
            <a:rPr lang="fr-FR" b="1" dirty="0" smtClean="0"/>
            <a:t> variable course</a:t>
          </a:r>
          <a:endParaRPr lang="fr-FR" b="1" dirty="0"/>
        </a:p>
      </dgm:t>
    </dgm:pt>
    <dgm:pt modelId="{DA405B5C-FD08-4195-8256-64C79793F2BF}" type="pres">
      <dgm:prSet presAssocID="{477DF392-F9AE-48FD-941E-A3F5610ED08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28F615E-5A02-4EAA-A355-80C05F52C310}" type="pres">
      <dgm:prSet presAssocID="{CF48111C-E629-4D5C-B4DA-4234C43EB455}" presName="composite" presStyleCnt="0"/>
      <dgm:spPr/>
    </dgm:pt>
    <dgm:pt modelId="{C86E585D-22CE-41DF-AF75-F232397E7132}" type="pres">
      <dgm:prSet presAssocID="{CF48111C-E629-4D5C-B4DA-4234C43EB455}" presName="Parent1" presStyleLbl="node1" presStyleIdx="0" presStyleCnt="4" custLinFactNeighborX="46330" custLinFactNeighborY="92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E7CC5E-8925-478F-8798-DEBA5300C4E7}" type="pres">
      <dgm:prSet presAssocID="{CF48111C-E629-4D5C-B4DA-4234C43EB455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BEC25D57-174B-4A73-9794-42E97792152E}" type="pres">
      <dgm:prSet presAssocID="{CF48111C-E629-4D5C-B4DA-4234C43EB455}" presName="BalanceSpacing" presStyleCnt="0"/>
      <dgm:spPr/>
    </dgm:pt>
    <dgm:pt modelId="{D7E38FDC-1290-4BD4-A1D0-6642346A7B38}" type="pres">
      <dgm:prSet presAssocID="{CF48111C-E629-4D5C-B4DA-4234C43EB455}" presName="BalanceSpacing1" presStyleCnt="0"/>
      <dgm:spPr/>
    </dgm:pt>
    <dgm:pt modelId="{29717101-1EAE-4539-A070-B412220C6E75}" type="pres">
      <dgm:prSet presAssocID="{0BF4D451-565F-40CF-975C-0CAC45753A98}" presName="Accent1Text" presStyleLbl="node1" presStyleIdx="1" presStyleCnt="4" custLinFactNeighborX="-17737" custLinFactNeighborY="1472"/>
      <dgm:spPr/>
      <dgm:t>
        <a:bodyPr/>
        <a:lstStyle/>
        <a:p>
          <a:endParaRPr lang="es-ES"/>
        </a:p>
      </dgm:t>
    </dgm:pt>
    <dgm:pt modelId="{F2D5248C-C3F6-4D6F-A4BF-72B99D3CDF7A}" type="pres">
      <dgm:prSet presAssocID="{0BF4D451-565F-40CF-975C-0CAC45753A98}" presName="spaceBetweenRectangles" presStyleCnt="0"/>
      <dgm:spPr/>
    </dgm:pt>
    <dgm:pt modelId="{60CBD3AD-EDFC-48BD-9DCF-50F3C203F6A9}" type="pres">
      <dgm:prSet presAssocID="{96723D85-C3F0-4AEB-AA78-99F0F8073616}" presName="composite" presStyleCnt="0"/>
      <dgm:spPr/>
    </dgm:pt>
    <dgm:pt modelId="{522BC66A-7B4F-4A3B-883C-A959002EC4EE}" type="pres">
      <dgm:prSet presAssocID="{96723D85-C3F0-4AEB-AA78-99F0F8073616}" presName="Parent1" presStyleLbl="node1" presStyleIdx="2" presStyleCnt="4" custLinFactNeighborX="-17975" custLinFactNeighborY="75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186BF8-7B4D-45EE-88EA-FF6C4E6AF410}" type="pres">
      <dgm:prSet presAssocID="{96723D85-C3F0-4AEB-AA78-99F0F8073616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EA97BE22-851D-4701-BDAE-53A7CB7A0FDD}" type="pres">
      <dgm:prSet presAssocID="{96723D85-C3F0-4AEB-AA78-99F0F8073616}" presName="BalanceSpacing" presStyleCnt="0"/>
      <dgm:spPr/>
    </dgm:pt>
    <dgm:pt modelId="{84B114F9-BBAA-4AB0-8810-28DAA96F0763}" type="pres">
      <dgm:prSet presAssocID="{96723D85-C3F0-4AEB-AA78-99F0F8073616}" presName="BalanceSpacing1" presStyleCnt="0"/>
      <dgm:spPr/>
    </dgm:pt>
    <dgm:pt modelId="{815D35AF-5AAE-49A3-B316-C14B09C222C0}" type="pres">
      <dgm:prSet presAssocID="{52328C8E-B51B-41E3-B209-5E5CE82B9DD2}" presName="Accent1Text" presStyleLbl="node1" presStyleIdx="3" presStyleCnt="4" custLinFactNeighborX="-63855" custLinFactNeighborY="-81122"/>
      <dgm:spPr/>
      <dgm:t>
        <a:bodyPr/>
        <a:lstStyle/>
        <a:p>
          <a:endParaRPr lang="es-ES"/>
        </a:p>
      </dgm:t>
    </dgm:pt>
  </dgm:ptLst>
  <dgm:cxnLst>
    <dgm:cxn modelId="{E6A91863-645B-4109-9C61-E3971804B46E}" type="presOf" srcId="{CF48111C-E629-4D5C-B4DA-4234C43EB455}" destId="{C86E585D-22CE-41DF-AF75-F232397E7132}" srcOrd="0" destOrd="0" presId="urn:microsoft.com/office/officeart/2008/layout/AlternatingHexagons"/>
    <dgm:cxn modelId="{CCD44BD0-4100-4624-9852-3CCC9167B4D4}" srcId="{477DF392-F9AE-48FD-941E-A3F5610ED08E}" destId="{96723D85-C3F0-4AEB-AA78-99F0F8073616}" srcOrd="1" destOrd="0" parTransId="{DD4655C8-D88E-4074-ADA3-DEBA681FF328}" sibTransId="{52328C8E-B51B-41E3-B209-5E5CE82B9DD2}"/>
    <dgm:cxn modelId="{3900EF33-F9C6-4199-AFFB-C3824DB84659}" type="presOf" srcId="{52328C8E-B51B-41E3-B209-5E5CE82B9DD2}" destId="{815D35AF-5AAE-49A3-B316-C14B09C222C0}" srcOrd="0" destOrd="0" presId="urn:microsoft.com/office/officeart/2008/layout/AlternatingHexagons"/>
    <dgm:cxn modelId="{F65D4E38-DA0F-40C7-B559-727A9BDB7E92}" type="presOf" srcId="{0BF4D451-565F-40CF-975C-0CAC45753A98}" destId="{29717101-1EAE-4539-A070-B412220C6E75}" srcOrd="0" destOrd="0" presId="urn:microsoft.com/office/officeart/2008/layout/AlternatingHexagons"/>
    <dgm:cxn modelId="{7E6FF1D4-6E56-4951-9082-D80723C06975}" srcId="{477DF392-F9AE-48FD-941E-A3F5610ED08E}" destId="{CF48111C-E629-4D5C-B4DA-4234C43EB455}" srcOrd="0" destOrd="0" parTransId="{3A161C7E-AB1D-44BF-8E89-CEB5300432BB}" sibTransId="{0BF4D451-565F-40CF-975C-0CAC45753A98}"/>
    <dgm:cxn modelId="{318ADEBE-64C4-4694-97FB-D168D247F56F}" type="presOf" srcId="{477DF392-F9AE-48FD-941E-A3F5610ED08E}" destId="{DA405B5C-FD08-4195-8256-64C79793F2BF}" srcOrd="0" destOrd="0" presId="urn:microsoft.com/office/officeart/2008/layout/AlternatingHexagons"/>
    <dgm:cxn modelId="{77A89693-787D-4B06-BEEA-365B4875F641}" type="presOf" srcId="{96723D85-C3F0-4AEB-AA78-99F0F8073616}" destId="{522BC66A-7B4F-4A3B-883C-A959002EC4EE}" srcOrd="0" destOrd="0" presId="urn:microsoft.com/office/officeart/2008/layout/AlternatingHexagons"/>
    <dgm:cxn modelId="{3B5394E4-9509-4353-B883-70FD5FD8DB7E}" type="presParOf" srcId="{DA405B5C-FD08-4195-8256-64C79793F2BF}" destId="{328F615E-5A02-4EAA-A355-80C05F52C310}" srcOrd="0" destOrd="0" presId="urn:microsoft.com/office/officeart/2008/layout/AlternatingHexagons"/>
    <dgm:cxn modelId="{56EF4697-DD32-4ACB-9BED-96DBDDAEFACB}" type="presParOf" srcId="{328F615E-5A02-4EAA-A355-80C05F52C310}" destId="{C86E585D-22CE-41DF-AF75-F232397E7132}" srcOrd="0" destOrd="0" presId="urn:microsoft.com/office/officeart/2008/layout/AlternatingHexagons"/>
    <dgm:cxn modelId="{09159E86-1813-4E4E-9705-B2B5388D611A}" type="presParOf" srcId="{328F615E-5A02-4EAA-A355-80C05F52C310}" destId="{26E7CC5E-8925-478F-8798-DEBA5300C4E7}" srcOrd="1" destOrd="0" presId="urn:microsoft.com/office/officeart/2008/layout/AlternatingHexagons"/>
    <dgm:cxn modelId="{4F7BB9BD-3325-4991-B7DC-48C84B34B982}" type="presParOf" srcId="{328F615E-5A02-4EAA-A355-80C05F52C310}" destId="{BEC25D57-174B-4A73-9794-42E97792152E}" srcOrd="2" destOrd="0" presId="urn:microsoft.com/office/officeart/2008/layout/AlternatingHexagons"/>
    <dgm:cxn modelId="{AAEA3C1D-1465-4F70-969A-A3390209E0E5}" type="presParOf" srcId="{328F615E-5A02-4EAA-A355-80C05F52C310}" destId="{D7E38FDC-1290-4BD4-A1D0-6642346A7B38}" srcOrd="3" destOrd="0" presId="urn:microsoft.com/office/officeart/2008/layout/AlternatingHexagons"/>
    <dgm:cxn modelId="{129ABFA2-B954-44E0-9B5F-5E5D2ACF0E45}" type="presParOf" srcId="{328F615E-5A02-4EAA-A355-80C05F52C310}" destId="{29717101-1EAE-4539-A070-B412220C6E75}" srcOrd="4" destOrd="0" presId="urn:microsoft.com/office/officeart/2008/layout/AlternatingHexagons"/>
    <dgm:cxn modelId="{55AAAFBD-C016-45FA-A4C2-79271FEC0F15}" type="presParOf" srcId="{DA405B5C-FD08-4195-8256-64C79793F2BF}" destId="{F2D5248C-C3F6-4D6F-A4BF-72B99D3CDF7A}" srcOrd="1" destOrd="0" presId="urn:microsoft.com/office/officeart/2008/layout/AlternatingHexagons"/>
    <dgm:cxn modelId="{C9CB38A0-BB64-4979-A7C9-8C861D5FA4FD}" type="presParOf" srcId="{DA405B5C-FD08-4195-8256-64C79793F2BF}" destId="{60CBD3AD-EDFC-48BD-9DCF-50F3C203F6A9}" srcOrd="2" destOrd="0" presId="urn:microsoft.com/office/officeart/2008/layout/AlternatingHexagons"/>
    <dgm:cxn modelId="{F1365E24-486A-4AFB-849A-FF91BD5EA980}" type="presParOf" srcId="{60CBD3AD-EDFC-48BD-9DCF-50F3C203F6A9}" destId="{522BC66A-7B4F-4A3B-883C-A959002EC4EE}" srcOrd="0" destOrd="0" presId="urn:microsoft.com/office/officeart/2008/layout/AlternatingHexagons"/>
    <dgm:cxn modelId="{EA2E8A60-85F4-4679-9A6C-208A0577BFFE}" type="presParOf" srcId="{60CBD3AD-EDFC-48BD-9DCF-50F3C203F6A9}" destId="{B6186BF8-7B4D-45EE-88EA-FF6C4E6AF410}" srcOrd="1" destOrd="0" presId="urn:microsoft.com/office/officeart/2008/layout/AlternatingHexagons"/>
    <dgm:cxn modelId="{E3399686-2AE0-4C36-9F46-69E383AD4D1A}" type="presParOf" srcId="{60CBD3AD-EDFC-48BD-9DCF-50F3C203F6A9}" destId="{EA97BE22-851D-4701-BDAE-53A7CB7A0FDD}" srcOrd="2" destOrd="0" presId="urn:microsoft.com/office/officeart/2008/layout/AlternatingHexagons"/>
    <dgm:cxn modelId="{DFB2A357-41B4-40CE-8F59-709C69B6787D}" type="presParOf" srcId="{60CBD3AD-EDFC-48BD-9DCF-50F3C203F6A9}" destId="{84B114F9-BBAA-4AB0-8810-28DAA96F0763}" srcOrd="3" destOrd="0" presId="urn:microsoft.com/office/officeart/2008/layout/AlternatingHexagons"/>
    <dgm:cxn modelId="{12527A9C-F68F-41EA-BFD7-7EAEF86DA0B9}" type="presParOf" srcId="{60CBD3AD-EDFC-48BD-9DCF-50F3C203F6A9}" destId="{815D35AF-5AAE-49A3-B316-C14B09C222C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2D7E72-2ACA-4DE8-8C13-A9545428F65A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79E2432-9FCB-41F1-87A3-579CF01BD22E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solidFill>
                <a:schemeClr val="tx1"/>
              </a:solidFill>
              <a:latin typeface="Century Gothic" panose="020B0502020202020204" pitchFamily="34" charset="0"/>
            </a:rPr>
            <a:t>Unconscious forces and conflicts are buffeting the patient</a:t>
          </a:r>
          <a:endParaRPr lang="fr-FR" sz="2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69A1F80-220A-4CD1-BC14-5BBA7B2CD431}" type="parTrans" cxnId="{5E2CA9A8-8CDA-459E-A1F6-610EE33ADDFE}">
      <dgm:prSet/>
      <dgm:spPr/>
      <dgm:t>
        <a:bodyPr/>
        <a:lstStyle/>
        <a:p>
          <a:endParaRPr lang="fr-FR"/>
        </a:p>
      </dgm:t>
    </dgm:pt>
    <dgm:pt modelId="{40B5C1E4-2974-4BBD-AAAB-5F008DFC783F}" type="sibTrans" cxnId="{5E2CA9A8-8CDA-459E-A1F6-610EE33ADDFE}">
      <dgm:prSet/>
      <dgm:spPr/>
      <dgm:t>
        <a:bodyPr/>
        <a:lstStyle/>
        <a:p>
          <a:endParaRPr lang="fr-FR"/>
        </a:p>
      </dgm:t>
    </dgm:pt>
    <dgm:pt modelId="{539C2DAD-3530-4A1A-95E1-205683786DB3}">
      <dgm:prSet custT="1"/>
      <dgm:spPr/>
      <dgm:t>
        <a:bodyPr/>
        <a:lstStyle/>
        <a:p>
          <a:r>
            <a:rPr lang="fr-FR" sz="24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Promotes</a:t>
          </a:r>
          <a:r>
            <a:rPr lang="fr-FR" sz="24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fr-FR" sz="24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psychic</a:t>
          </a:r>
          <a:r>
            <a:rPr lang="fr-FR" sz="24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fr-FR" sz="24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integration</a:t>
          </a:r>
          <a:r>
            <a:rPr lang="fr-FR" sz="24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endParaRPr lang="fr-FR" sz="2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5452FD8-B17A-4238-A042-59BF914E00DE}" type="parTrans" cxnId="{4C28817E-CB75-456E-8733-9F22813055A5}">
      <dgm:prSet/>
      <dgm:spPr/>
      <dgm:t>
        <a:bodyPr/>
        <a:lstStyle/>
        <a:p>
          <a:endParaRPr lang="fr-FR"/>
        </a:p>
      </dgm:t>
    </dgm:pt>
    <dgm:pt modelId="{F32C32EC-4668-4680-B0DA-9A709A2A39A9}" type="sibTrans" cxnId="{4C28817E-CB75-456E-8733-9F22813055A5}">
      <dgm:prSet/>
      <dgm:spPr/>
      <dgm:t>
        <a:bodyPr/>
        <a:lstStyle/>
        <a:p>
          <a:endParaRPr lang="fr-FR"/>
        </a:p>
      </dgm:t>
    </dgm:pt>
    <dgm:pt modelId="{E9F6347F-D7E0-4575-8EB0-1D73BC894886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Century Gothic" panose="020B0502020202020204" pitchFamily="34" charset="0"/>
            </a:rPr>
            <a:t>Client-therapist relationship must be strong</a:t>
          </a:r>
          <a:endParaRPr lang="fr-FR" sz="2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9E76209-7DB1-4906-BFED-E69FA5C47E06}" type="parTrans" cxnId="{F697C3A6-9CC5-4040-8D04-D1D22B7632EC}">
      <dgm:prSet/>
      <dgm:spPr/>
      <dgm:t>
        <a:bodyPr/>
        <a:lstStyle/>
        <a:p>
          <a:endParaRPr lang="fr-FR"/>
        </a:p>
      </dgm:t>
    </dgm:pt>
    <dgm:pt modelId="{63B5EBDA-97B2-4916-B72E-8402876B5275}" type="sibTrans" cxnId="{F697C3A6-9CC5-4040-8D04-D1D22B7632EC}">
      <dgm:prSet/>
      <dgm:spPr/>
      <dgm:t>
        <a:bodyPr/>
        <a:lstStyle/>
        <a:p>
          <a:endParaRPr lang="fr-FR"/>
        </a:p>
      </dgm:t>
    </dgm:pt>
    <dgm:pt modelId="{2C4F720B-501C-4433-826A-CA164D27FD6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>
              <a:solidFill>
                <a:schemeClr val="tx1"/>
              </a:solidFill>
              <a:latin typeface="Century Gothic" panose="020B0502020202020204" pitchFamily="34" charset="0"/>
            </a:rPr>
            <a:t>1 to 3 times a week face-to-face with the patient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5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dirty="0" smtClean="0">
              <a:solidFill>
                <a:schemeClr val="tx1"/>
              </a:solidFill>
              <a:latin typeface="Century Gothic" panose="020B0502020202020204" pitchFamily="34" charset="0"/>
            </a:rPr>
            <a:t>(American </a:t>
          </a:r>
          <a:r>
            <a:rPr lang="fr-FR" sz="16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Psychiatric</a:t>
          </a:r>
          <a:r>
            <a:rPr lang="fr-FR" sz="1600" dirty="0" smtClean="0">
              <a:solidFill>
                <a:schemeClr val="tx1"/>
              </a:solidFill>
              <a:latin typeface="Century Gothic" panose="020B0502020202020204" pitchFamily="34" charset="0"/>
            </a:rPr>
            <a:t> Association, 2001)</a:t>
          </a:r>
          <a:r>
            <a:rPr lang="en-US" sz="16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endParaRPr lang="fr-FR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EE1C385-E0A7-489C-BC57-6B29F5C980E0}" type="parTrans" cxnId="{8042B47B-3FB3-451E-80A4-1127B4FE3A79}">
      <dgm:prSet/>
      <dgm:spPr/>
      <dgm:t>
        <a:bodyPr/>
        <a:lstStyle/>
        <a:p>
          <a:endParaRPr lang="fr-FR"/>
        </a:p>
      </dgm:t>
    </dgm:pt>
    <dgm:pt modelId="{99433154-E600-440B-98BB-6D4EBA6FDFB1}" type="sibTrans" cxnId="{8042B47B-3FB3-451E-80A4-1127B4FE3A79}">
      <dgm:prSet/>
      <dgm:spPr/>
      <dgm:t>
        <a:bodyPr/>
        <a:lstStyle/>
        <a:p>
          <a:endParaRPr lang="fr-FR"/>
        </a:p>
      </dgm:t>
    </dgm:pt>
    <dgm:pt modelId="{E1B915CD-9E56-4D1D-80F4-922531EB7621}" type="pres">
      <dgm:prSet presAssocID="{CE2D7E72-2ACA-4DE8-8C13-A9545428F6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21E9A4-9985-4165-BC86-C944CAEBB814}" type="pres">
      <dgm:prSet presAssocID="{E79E2432-9FCB-41F1-87A3-579CF01BD2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7023B1-C1E1-4C17-968D-C9A73DAC0BE3}" type="pres">
      <dgm:prSet presAssocID="{40B5C1E4-2974-4BBD-AAAB-5F008DFC783F}" presName="sibTrans" presStyleCnt="0"/>
      <dgm:spPr/>
      <dgm:t>
        <a:bodyPr/>
        <a:lstStyle/>
        <a:p>
          <a:endParaRPr lang="es-ES"/>
        </a:p>
      </dgm:t>
    </dgm:pt>
    <dgm:pt modelId="{F1F20266-52E9-4F7A-B2CC-96DCB55EE1CB}" type="pres">
      <dgm:prSet presAssocID="{539C2DAD-3530-4A1A-95E1-205683786DB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803B88-CE9C-4D18-B39A-63CA532F179D}" type="pres">
      <dgm:prSet presAssocID="{F32C32EC-4668-4680-B0DA-9A709A2A39A9}" presName="sibTrans" presStyleCnt="0"/>
      <dgm:spPr/>
      <dgm:t>
        <a:bodyPr/>
        <a:lstStyle/>
        <a:p>
          <a:endParaRPr lang="es-ES"/>
        </a:p>
      </dgm:t>
    </dgm:pt>
    <dgm:pt modelId="{56456F8B-7954-48D6-8A4B-332EC64AD94C}" type="pres">
      <dgm:prSet presAssocID="{E9F6347F-D7E0-4575-8EB0-1D73BC89488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C3A9C5-1F84-4F46-8653-1298D96F9E69}" type="pres">
      <dgm:prSet presAssocID="{63B5EBDA-97B2-4916-B72E-8402876B5275}" presName="sibTrans" presStyleCnt="0"/>
      <dgm:spPr/>
      <dgm:t>
        <a:bodyPr/>
        <a:lstStyle/>
        <a:p>
          <a:endParaRPr lang="es-ES"/>
        </a:p>
      </dgm:t>
    </dgm:pt>
    <dgm:pt modelId="{E5E4AEBB-EF53-41B4-BACA-B9FB152DCAE9}" type="pres">
      <dgm:prSet presAssocID="{2C4F720B-501C-4433-826A-CA164D27FD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EAE684-3FCD-4A02-A792-FA600EBF5B55}" type="presOf" srcId="{539C2DAD-3530-4A1A-95E1-205683786DB3}" destId="{F1F20266-52E9-4F7A-B2CC-96DCB55EE1CB}" srcOrd="0" destOrd="0" presId="urn:microsoft.com/office/officeart/2005/8/layout/default"/>
    <dgm:cxn modelId="{F697C3A6-9CC5-4040-8D04-D1D22B7632EC}" srcId="{CE2D7E72-2ACA-4DE8-8C13-A9545428F65A}" destId="{E9F6347F-D7E0-4575-8EB0-1D73BC894886}" srcOrd="2" destOrd="0" parTransId="{E9E76209-7DB1-4906-BFED-E69FA5C47E06}" sibTransId="{63B5EBDA-97B2-4916-B72E-8402876B5275}"/>
    <dgm:cxn modelId="{BA80EED1-4E1F-4F1C-9459-882C814B59AF}" type="presOf" srcId="{E9F6347F-D7E0-4575-8EB0-1D73BC894886}" destId="{56456F8B-7954-48D6-8A4B-332EC64AD94C}" srcOrd="0" destOrd="0" presId="urn:microsoft.com/office/officeart/2005/8/layout/default"/>
    <dgm:cxn modelId="{94219AFB-4367-4229-A78B-E7A5E67FB340}" type="presOf" srcId="{CE2D7E72-2ACA-4DE8-8C13-A9545428F65A}" destId="{E1B915CD-9E56-4D1D-80F4-922531EB7621}" srcOrd="0" destOrd="0" presId="urn:microsoft.com/office/officeart/2005/8/layout/default"/>
    <dgm:cxn modelId="{4C28817E-CB75-456E-8733-9F22813055A5}" srcId="{CE2D7E72-2ACA-4DE8-8C13-A9545428F65A}" destId="{539C2DAD-3530-4A1A-95E1-205683786DB3}" srcOrd="1" destOrd="0" parTransId="{75452FD8-B17A-4238-A042-59BF914E00DE}" sibTransId="{F32C32EC-4668-4680-B0DA-9A709A2A39A9}"/>
    <dgm:cxn modelId="{5E2CA9A8-8CDA-459E-A1F6-610EE33ADDFE}" srcId="{CE2D7E72-2ACA-4DE8-8C13-A9545428F65A}" destId="{E79E2432-9FCB-41F1-87A3-579CF01BD22E}" srcOrd="0" destOrd="0" parTransId="{069A1F80-220A-4CD1-BC14-5BBA7B2CD431}" sibTransId="{40B5C1E4-2974-4BBD-AAAB-5F008DFC783F}"/>
    <dgm:cxn modelId="{E93F6ADF-9D12-467C-B11F-6F06E82D33A3}" type="presOf" srcId="{E79E2432-9FCB-41F1-87A3-579CF01BD22E}" destId="{F621E9A4-9985-4165-BC86-C944CAEBB814}" srcOrd="0" destOrd="0" presId="urn:microsoft.com/office/officeart/2005/8/layout/default"/>
    <dgm:cxn modelId="{8042B47B-3FB3-451E-80A4-1127B4FE3A79}" srcId="{CE2D7E72-2ACA-4DE8-8C13-A9545428F65A}" destId="{2C4F720B-501C-4433-826A-CA164D27FD6C}" srcOrd="3" destOrd="0" parTransId="{9EE1C385-E0A7-489C-BC57-6B29F5C980E0}" sibTransId="{99433154-E600-440B-98BB-6D4EBA6FDFB1}"/>
    <dgm:cxn modelId="{C7B0F3A4-FB82-474D-A386-5DA0E9ED8997}" type="presOf" srcId="{2C4F720B-501C-4433-826A-CA164D27FD6C}" destId="{E5E4AEBB-EF53-41B4-BACA-B9FB152DCAE9}" srcOrd="0" destOrd="0" presId="urn:microsoft.com/office/officeart/2005/8/layout/default"/>
    <dgm:cxn modelId="{B72DA0AF-1634-4D3A-A801-39CB4A2D2DE8}" type="presParOf" srcId="{E1B915CD-9E56-4D1D-80F4-922531EB7621}" destId="{F621E9A4-9985-4165-BC86-C944CAEBB814}" srcOrd="0" destOrd="0" presId="urn:microsoft.com/office/officeart/2005/8/layout/default"/>
    <dgm:cxn modelId="{B74B09F6-1192-4EAE-9874-31BAEE20A3F8}" type="presParOf" srcId="{E1B915CD-9E56-4D1D-80F4-922531EB7621}" destId="{EB7023B1-C1E1-4C17-968D-C9A73DAC0BE3}" srcOrd="1" destOrd="0" presId="urn:microsoft.com/office/officeart/2005/8/layout/default"/>
    <dgm:cxn modelId="{CCF8AA96-A73B-418B-A8E3-BA851F2BD3D3}" type="presParOf" srcId="{E1B915CD-9E56-4D1D-80F4-922531EB7621}" destId="{F1F20266-52E9-4F7A-B2CC-96DCB55EE1CB}" srcOrd="2" destOrd="0" presId="urn:microsoft.com/office/officeart/2005/8/layout/default"/>
    <dgm:cxn modelId="{5402AACB-E507-4021-B4E8-E158072B3A5C}" type="presParOf" srcId="{E1B915CD-9E56-4D1D-80F4-922531EB7621}" destId="{23803B88-CE9C-4D18-B39A-63CA532F179D}" srcOrd="3" destOrd="0" presId="urn:microsoft.com/office/officeart/2005/8/layout/default"/>
    <dgm:cxn modelId="{55A7D9AF-9975-40D0-948C-CE6BEF094275}" type="presParOf" srcId="{E1B915CD-9E56-4D1D-80F4-922531EB7621}" destId="{56456F8B-7954-48D6-8A4B-332EC64AD94C}" srcOrd="4" destOrd="0" presId="urn:microsoft.com/office/officeart/2005/8/layout/default"/>
    <dgm:cxn modelId="{AF33F21B-6728-4509-9FC2-14CB92A93C52}" type="presParOf" srcId="{E1B915CD-9E56-4D1D-80F4-922531EB7621}" destId="{BCC3A9C5-1F84-4F46-8653-1298D96F9E69}" srcOrd="5" destOrd="0" presId="urn:microsoft.com/office/officeart/2005/8/layout/default"/>
    <dgm:cxn modelId="{4A55EDAB-1E37-47FE-A65B-CB9188DDC146}" type="presParOf" srcId="{E1B915CD-9E56-4D1D-80F4-922531EB7621}" destId="{E5E4AEBB-EF53-41B4-BACA-B9FB152DCAE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153A0B-62F6-4710-99A9-EE138D8B6B4B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94AE1666-5CD9-46D7-B92B-FC35672FD707}">
      <dgm:prSet phldrT="[Texte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latin typeface="Century Gothic" panose="020B0502020202020204" pitchFamily="34" charset="0"/>
          </a:endParaRPr>
        </a:p>
        <a:p>
          <a:pPr marL="0"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dirty="0">
            <a:latin typeface="Century Gothic" panose="020B0502020202020204" pitchFamily="34" charset="0"/>
          </a:endParaRPr>
        </a:p>
      </dgm:t>
    </dgm:pt>
    <dgm:pt modelId="{A51B42CF-1548-4441-A66D-AE3A05033C41}" type="parTrans" cxnId="{8FB67024-3A5D-4273-AAAA-234961E4501D}">
      <dgm:prSet/>
      <dgm:spPr/>
      <dgm:t>
        <a:bodyPr/>
        <a:lstStyle/>
        <a:p>
          <a:endParaRPr lang="fr-FR"/>
        </a:p>
      </dgm:t>
    </dgm:pt>
    <dgm:pt modelId="{D3A3A86E-B865-4F03-B480-7AA5B3BCEC14}" type="sibTrans" cxnId="{8FB67024-3A5D-4273-AAAA-234961E4501D}">
      <dgm:prSet/>
      <dgm:spPr/>
      <dgm:t>
        <a:bodyPr/>
        <a:lstStyle/>
        <a:p>
          <a:endParaRPr lang="fr-FR"/>
        </a:p>
      </dgm:t>
    </dgm:pt>
    <dgm:pt modelId="{1220C40F-B44A-43B4-B155-1C7CCA319D64}">
      <dgm:prSet phldrT="[Texte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Splitting or dichotomous thinking as defense mechanisms</a:t>
          </a:r>
          <a:endParaRPr lang="fr-FR" sz="1800" dirty="0">
            <a:latin typeface="Century Gothic" panose="020B0502020202020204" pitchFamily="34" charset="0"/>
          </a:endParaRPr>
        </a:p>
      </dgm:t>
    </dgm:pt>
    <dgm:pt modelId="{B1DBD9EB-04EC-494E-9359-5F7D307ED4AE}" type="parTrans" cxnId="{76BED22A-386A-472F-9945-6F7D740530B7}">
      <dgm:prSet/>
      <dgm:spPr/>
      <dgm:t>
        <a:bodyPr/>
        <a:lstStyle/>
        <a:p>
          <a:endParaRPr lang="fr-FR"/>
        </a:p>
      </dgm:t>
    </dgm:pt>
    <dgm:pt modelId="{DCCF5D6B-0963-451F-827D-04CBB86A4E9C}" type="sibTrans" cxnId="{76BED22A-386A-472F-9945-6F7D740530B7}">
      <dgm:prSet/>
      <dgm:spPr/>
      <dgm:t>
        <a:bodyPr/>
        <a:lstStyle/>
        <a:p>
          <a:endParaRPr lang="fr-FR"/>
        </a:p>
      </dgm:t>
    </dgm:pt>
    <dgm:pt modelId="{9DDA9CD8-33A0-4F42-8CA4-D7306B026147}">
      <dgm:prSet custT="1"/>
      <dgm:spPr/>
      <dgm:t>
        <a:bodyPr/>
        <a:lstStyle/>
        <a:p>
          <a:pPr algn="ctr"/>
          <a:r>
            <a:rPr lang="en-GB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Patient’s confused and contradictory sense of identity </a:t>
          </a:r>
          <a:endParaRPr lang="fr-FR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F8C10C9-84EF-487D-A096-6BDB43E3B236}" type="parTrans" cxnId="{213F27FE-65F8-446E-90DD-A72DC714F66B}">
      <dgm:prSet/>
      <dgm:spPr/>
      <dgm:t>
        <a:bodyPr/>
        <a:lstStyle/>
        <a:p>
          <a:endParaRPr lang="fr-FR"/>
        </a:p>
      </dgm:t>
    </dgm:pt>
    <dgm:pt modelId="{3C65F7B1-7010-4F8F-AA47-8CBFE4FDB812}" type="sibTrans" cxnId="{213F27FE-65F8-446E-90DD-A72DC714F66B}">
      <dgm:prSet/>
      <dgm:spPr/>
      <dgm:t>
        <a:bodyPr/>
        <a:lstStyle/>
        <a:p>
          <a:endParaRPr lang="fr-FR"/>
        </a:p>
      </dgm:t>
    </dgm:pt>
    <dgm:pt modelId="{341A0A8B-C46E-4B47-8F5B-CC5DB1CDC77C}" type="pres">
      <dgm:prSet presAssocID="{B3153A0B-62F6-4710-99A9-EE138D8B6B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972206-04C2-4224-A75C-9B7D4F4FD1D8}" type="pres">
      <dgm:prSet presAssocID="{9DDA9CD8-33A0-4F42-8CA4-D7306B026147}" presName="node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72B71B9A-C49A-432F-81FF-2D316FBC434E}" type="pres">
      <dgm:prSet presAssocID="{3C65F7B1-7010-4F8F-AA47-8CBFE4FDB812}" presName="sibTrans" presStyleCnt="0"/>
      <dgm:spPr/>
      <dgm:t>
        <a:bodyPr/>
        <a:lstStyle/>
        <a:p>
          <a:endParaRPr lang="es-ES"/>
        </a:p>
      </dgm:t>
    </dgm:pt>
    <dgm:pt modelId="{D12DD4C2-5E66-4EF5-AA58-2B8EBECB73A6}" type="pres">
      <dgm:prSet presAssocID="{94AE1666-5CD9-46D7-B92B-FC35672FD707}" presName="node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127385B3-ABF8-42DC-A7A5-6F8E74269AC3}" type="pres">
      <dgm:prSet presAssocID="{D3A3A86E-B865-4F03-B480-7AA5B3BCEC14}" presName="sibTrans" presStyleCnt="0"/>
      <dgm:spPr/>
      <dgm:t>
        <a:bodyPr/>
        <a:lstStyle/>
        <a:p>
          <a:endParaRPr lang="es-ES"/>
        </a:p>
      </dgm:t>
    </dgm:pt>
    <dgm:pt modelId="{2D934636-601D-40FC-80D8-8B838DCFB720}" type="pres">
      <dgm:prSet presAssocID="{1220C40F-B44A-43B4-B155-1C7CCA319D64}" presName="node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213F27FE-65F8-446E-90DD-A72DC714F66B}" srcId="{B3153A0B-62F6-4710-99A9-EE138D8B6B4B}" destId="{9DDA9CD8-33A0-4F42-8CA4-D7306B026147}" srcOrd="0" destOrd="0" parTransId="{8F8C10C9-84EF-487D-A096-6BDB43E3B236}" sibTransId="{3C65F7B1-7010-4F8F-AA47-8CBFE4FDB812}"/>
    <dgm:cxn modelId="{69869C98-C4FA-4B96-B0CC-DA7CB3AED1F2}" type="presOf" srcId="{9DDA9CD8-33A0-4F42-8CA4-D7306B026147}" destId="{FC972206-04C2-4224-A75C-9B7D4F4FD1D8}" srcOrd="0" destOrd="0" presId="urn:microsoft.com/office/officeart/2005/8/layout/default"/>
    <dgm:cxn modelId="{BFA07F11-1561-42EB-8024-E112ACB76E0B}" type="presOf" srcId="{1220C40F-B44A-43B4-B155-1C7CCA319D64}" destId="{2D934636-601D-40FC-80D8-8B838DCFB720}" srcOrd="0" destOrd="0" presId="urn:microsoft.com/office/officeart/2005/8/layout/default"/>
    <dgm:cxn modelId="{03724FFB-2EFD-4316-BF3E-1BDB4887C1C2}" type="presOf" srcId="{B3153A0B-62F6-4710-99A9-EE138D8B6B4B}" destId="{341A0A8B-C46E-4B47-8F5B-CC5DB1CDC77C}" srcOrd="0" destOrd="0" presId="urn:microsoft.com/office/officeart/2005/8/layout/default"/>
    <dgm:cxn modelId="{76BED22A-386A-472F-9945-6F7D740530B7}" srcId="{B3153A0B-62F6-4710-99A9-EE138D8B6B4B}" destId="{1220C40F-B44A-43B4-B155-1C7CCA319D64}" srcOrd="2" destOrd="0" parTransId="{B1DBD9EB-04EC-494E-9359-5F7D307ED4AE}" sibTransId="{DCCF5D6B-0963-451F-827D-04CBB86A4E9C}"/>
    <dgm:cxn modelId="{8FB67024-3A5D-4273-AAAA-234961E4501D}" srcId="{B3153A0B-62F6-4710-99A9-EE138D8B6B4B}" destId="{94AE1666-5CD9-46D7-B92B-FC35672FD707}" srcOrd="1" destOrd="0" parTransId="{A51B42CF-1548-4441-A66D-AE3A05033C41}" sibTransId="{D3A3A86E-B865-4F03-B480-7AA5B3BCEC14}"/>
    <dgm:cxn modelId="{ED9F1293-8B96-452C-98E6-648FFF827ED7}" type="presOf" srcId="{94AE1666-5CD9-46D7-B92B-FC35672FD707}" destId="{D12DD4C2-5E66-4EF5-AA58-2B8EBECB73A6}" srcOrd="0" destOrd="0" presId="urn:microsoft.com/office/officeart/2005/8/layout/default"/>
    <dgm:cxn modelId="{8D64DEE8-18CF-4E22-878B-8466E1A13AAB}" type="presParOf" srcId="{341A0A8B-C46E-4B47-8F5B-CC5DB1CDC77C}" destId="{FC972206-04C2-4224-A75C-9B7D4F4FD1D8}" srcOrd="0" destOrd="0" presId="urn:microsoft.com/office/officeart/2005/8/layout/default"/>
    <dgm:cxn modelId="{5C663051-2394-418A-962B-4019661042F5}" type="presParOf" srcId="{341A0A8B-C46E-4B47-8F5B-CC5DB1CDC77C}" destId="{72B71B9A-C49A-432F-81FF-2D316FBC434E}" srcOrd="1" destOrd="0" presId="urn:microsoft.com/office/officeart/2005/8/layout/default"/>
    <dgm:cxn modelId="{4B016CE5-F07F-4AF4-AED3-7ED94AB3BDB7}" type="presParOf" srcId="{341A0A8B-C46E-4B47-8F5B-CC5DB1CDC77C}" destId="{D12DD4C2-5E66-4EF5-AA58-2B8EBECB73A6}" srcOrd="2" destOrd="0" presId="urn:microsoft.com/office/officeart/2005/8/layout/default"/>
    <dgm:cxn modelId="{84FB1FD0-1049-4726-A56D-747402C4792D}" type="presParOf" srcId="{341A0A8B-C46E-4B47-8F5B-CC5DB1CDC77C}" destId="{127385B3-ABF8-42DC-A7A5-6F8E74269AC3}" srcOrd="3" destOrd="0" presId="urn:microsoft.com/office/officeart/2005/8/layout/default"/>
    <dgm:cxn modelId="{D716ED60-EE41-4D8F-99D1-247EAAEBF62D}" type="presParOf" srcId="{341A0A8B-C46E-4B47-8F5B-CC5DB1CDC77C}" destId="{2D934636-601D-40FC-80D8-8B838DCFB720}" srcOrd="4" destOrd="0" presId="urn:microsoft.com/office/officeart/2005/8/layout/default"/>
  </dgm:cxnLst>
  <dgm:bg>
    <a:solidFill>
      <a:schemeClr val="bg1">
        <a:alpha val="34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EEA504-7CDE-4696-B9E4-C3AF4FD1B5BF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5AA7418-31A0-4622-A38D-D91E3C6B366C}">
      <dgm:prSet phldrT="[Texte]"/>
      <dgm:spPr/>
      <dgm:t>
        <a:bodyPr/>
        <a:lstStyle/>
        <a:p>
          <a:endParaRPr lang="fr-FR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9ADB34A-261A-4F2C-A325-52CE08101D02}" type="parTrans" cxnId="{0A00679E-98BB-4736-85D2-9CC071D57DEA}">
      <dgm:prSet/>
      <dgm:spPr/>
      <dgm:t>
        <a:bodyPr/>
        <a:lstStyle/>
        <a:p>
          <a:endParaRPr lang="fr-FR"/>
        </a:p>
      </dgm:t>
    </dgm:pt>
    <dgm:pt modelId="{7DCB5C20-795C-494D-85A3-8B4EBDB4BE53}" type="sibTrans" cxnId="{0A00679E-98BB-4736-85D2-9CC071D57DEA}">
      <dgm:prSet/>
      <dgm:spPr/>
      <dgm:t>
        <a:bodyPr/>
        <a:lstStyle/>
        <a:p>
          <a:endParaRPr lang="fr-FR"/>
        </a:p>
      </dgm:t>
    </dgm:pt>
    <dgm:pt modelId="{CC19877B-52CD-41AD-9E0E-C3A2B9B9C8BD}">
      <dgm:prSet phldrT="[Texte]" custT="1"/>
      <dgm:spPr/>
      <dgm:t>
        <a:bodyPr anchor="ctr"/>
        <a:lstStyle/>
        <a:p>
          <a:endParaRPr lang="fr-FR" sz="2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BE4BCE2-D70F-49A1-8DC5-38D573285085}" type="parTrans" cxnId="{54E4A6CD-8D11-4926-AA52-D3E4B0B6AFE9}">
      <dgm:prSet/>
      <dgm:spPr/>
      <dgm:t>
        <a:bodyPr/>
        <a:lstStyle/>
        <a:p>
          <a:endParaRPr lang="fr-FR"/>
        </a:p>
      </dgm:t>
    </dgm:pt>
    <dgm:pt modelId="{E3E14EAA-60D1-45A6-AA92-7399A8BB55C9}" type="sibTrans" cxnId="{54E4A6CD-8D11-4926-AA52-D3E4B0B6AFE9}">
      <dgm:prSet/>
      <dgm:spPr/>
      <dgm:t>
        <a:bodyPr/>
        <a:lstStyle/>
        <a:p>
          <a:endParaRPr lang="fr-FR"/>
        </a:p>
      </dgm:t>
    </dgm:pt>
    <dgm:pt modelId="{35B835A9-2E26-483E-AD71-AAAD2F3DA206}">
      <dgm:prSet phldrT="[Texte]"/>
      <dgm:spPr/>
      <dgm:t>
        <a:bodyPr/>
        <a:lstStyle/>
        <a:p>
          <a:endParaRPr lang="fr-FR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EB249BF-1A26-4799-B2E8-04A93B8D5CA9}" type="parTrans" cxnId="{F4ED43CA-82C0-499C-887F-C7ADFF499C34}">
      <dgm:prSet/>
      <dgm:spPr/>
      <dgm:t>
        <a:bodyPr/>
        <a:lstStyle/>
        <a:p>
          <a:endParaRPr lang="fr-FR"/>
        </a:p>
      </dgm:t>
    </dgm:pt>
    <dgm:pt modelId="{D234B1F1-FF0E-48DC-BFF4-9C9FC056BB42}" type="sibTrans" cxnId="{F4ED43CA-82C0-499C-887F-C7ADFF499C34}">
      <dgm:prSet/>
      <dgm:spPr/>
      <dgm:t>
        <a:bodyPr/>
        <a:lstStyle/>
        <a:p>
          <a:endParaRPr lang="fr-FR"/>
        </a:p>
      </dgm:t>
    </dgm:pt>
    <dgm:pt modelId="{00CF7C40-F32D-409A-838A-A8A109D67841}">
      <dgm:prSet phldrT="[Texte]"/>
      <dgm:spPr/>
      <dgm:t>
        <a:bodyPr/>
        <a:lstStyle/>
        <a:p>
          <a:endParaRPr lang="fr-FR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00B0DD7-BDF4-4F2C-A277-FC819755C49C}" type="sibTrans" cxnId="{EB3DEDF2-523C-4DF5-BAB3-78EA52FCEE1B}">
      <dgm:prSet/>
      <dgm:spPr/>
      <dgm:t>
        <a:bodyPr/>
        <a:lstStyle/>
        <a:p>
          <a:endParaRPr lang="fr-FR"/>
        </a:p>
      </dgm:t>
    </dgm:pt>
    <dgm:pt modelId="{DE5C729A-37DE-4D82-A715-487E6020A14C}" type="parTrans" cxnId="{EB3DEDF2-523C-4DF5-BAB3-78EA52FCEE1B}">
      <dgm:prSet/>
      <dgm:spPr/>
      <dgm:t>
        <a:bodyPr/>
        <a:lstStyle/>
        <a:p>
          <a:endParaRPr lang="fr-FR"/>
        </a:p>
      </dgm:t>
    </dgm:pt>
    <dgm:pt modelId="{9A5FE314-7488-4B43-9A84-8C0FA608311B}" type="pres">
      <dgm:prSet presAssocID="{6BEEA504-7CDE-4696-B9E4-C3AF4FD1B5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35B59C-98B6-4FAF-BC77-717F24CD7152}" type="pres">
      <dgm:prSet presAssocID="{D5AA7418-31A0-4622-A38D-D91E3C6B366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99E66E-70A3-4EBA-9E1F-3AA797CB9786}" type="pres">
      <dgm:prSet presAssocID="{D5AA7418-31A0-4622-A38D-D91E3C6B366C}" presName="bgRect" presStyleLbl="node1" presStyleIdx="0" presStyleCnt="3" custLinFactNeighborX="-4705" custLinFactNeighborY="712"/>
      <dgm:spPr/>
      <dgm:t>
        <a:bodyPr/>
        <a:lstStyle/>
        <a:p>
          <a:endParaRPr lang="es-ES"/>
        </a:p>
      </dgm:t>
    </dgm:pt>
    <dgm:pt modelId="{072FF17A-233B-49EA-88E0-6CAEF9A06B5E}" type="pres">
      <dgm:prSet presAssocID="{D5AA7418-31A0-4622-A38D-D91E3C6B366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221F2-BFB3-4BA7-A171-B349B9FA16D9}" type="pres">
      <dgm:prSet presAssocID="{7DCB5C20-795C-494D-85A3-8B4EBDB4BE53}" presName="hSp" presStyleCnt="0"/>
      <dgm:spPr/>
      <dgm:t>
        <a:bodyPr/>
        <a:lstStyle/>
        <a:p>
          <a:endParaRPr lang="es-ES"/>
        </a:p>
      </dgm:t>
    </dgm:pt>
    <dgm:pt modelId="{A437F3EC-0B40-4BB2-A16F-FFFE7E43E1BF}" type="pres">
      <dgm:prSet presAssocID="{7DCB5C20-795C-494D-85A3-8B4EBDB4BE53}" presName="vProcSp" presStyleCnt="0"/>
      <dgm:spPr/>
      <dgm:t>
        <a:bodyPr/>
        <a:lstStyle/>
        <a:p>
          <a:endParaRPr lang="es-ES"/>
        </a:p>
      </dgm:t>
    </dgm:pt>
    <dgm:pt modelId="{8EB54C22-82D5-4AD5-9E86-00CBF4EFE90A}" type="pres">
      <dgm:prSet presAssocID="{7DCB5C20-795C-494D-85A3-8B4EBDB4BE53}" presName="vSp1" presStyleCnt="0"/>
      <dgm:spPr/>
      <dgm:t>
        <a:bodyPr/>
        <a:lstStyle/>
        <a:p>
          <a:endParaRPr lang="es-ES"/>
        </a:p>
      </dgm:t>
    </dgm:pt>
    <dgm:pt modelId="{44D7F31C-EBA1-4CD1-90A3-A4C34535777A}" type="pres">
      <dgm:prSet presAssocID="{7DCB5C20-795C-494D-85A3-8B4EBDB4BE53}" presName="simulatedConn" presStyleLbl="solidFgAcc1" presStyleIdx="0" presStyleCnt="2"/>
      <dgm:spPr/>
      <dgm:t>
        <a:bodyPr/>
        <a:lstStyle/>
        <a:p>
          <a:endParaRPr lang="es-ES"/>
        </a:p>
      </dgm:t>
    </dgm:pt>
    <dgm:pt modelId="{52BEB2D7-7710-44A2-85F7-09AC83A289CB}" type="pres">
      <dgm:prSet presAssocID="{7DCB5C20-795C-494D-85A3-8B4EBDB4BE53}" presName="vSp2" presStyleCnt="0"/>
      <dgm:spPr/>
      <dgm:t>
        <a:bodyPr/>
        <a:lstStyle/>
        <a:p>
          <a:endParaRPr lang="es-ES"/>
        </a:p>
      </dgm:t>
    </dgm:pt>
    <dgm:pt modelId="{C622A5F1-DD13-4925-A14F-DA17F5A6D815}" type="pres">
      <dgm:prSet presAssocID="{7DCB5C20-795C-494D-85A3-8B4EBDB4BE53}" presName="sibTrans" presStyleCnt="0"/>
      <dgm:spPr/>
      <dgm:t>
        <a:bodyPr/>
        <a:lstStyle/>
        <a:p>
          <a:endParaRPr lang="es-ES"/>
        </a:p>
      </dgm:t>
    </dgm:pt>
    <dgm:pt modelId="{F01BA5DE-1589-4EE8-8047-984226D83BA5}" type="pres">
      <dgm:prSet presAssocID="{00CF7C40-F32D-409A-838A-A8A109D6784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75081C-873D-42A5-8F92-DD10BE7C8917}" type="pres">
      <dgm:prSet presAssocID="{00CF7C40-F32D-409A-838A-A8A109D67841}" presName="bgRect" presStyleLbl="node1" presStyleIdx="1" presStyleCnt="3"/>
      <dgm:spPr/>
      <dgm:t>
        <a:bodyPr/>
        <a:lstStyle/>
        <a:p>
          <a:endParaRPr lang="es-ES"/>
        </a:p>
      </dgm:t>
    </dgm:pt>
    <dgm:pt modelId="{076262D7-E9F9-40FA-BBC5-6A9734BDE3A7}" type="pres">
      <dgm:prSet presAssocID="{00CF7C40-F32D-409A-838A-A8A109D6784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C432D-D7A0-4DF0-AB5D-826B49A3175C}" type="pres">
      <dgm:prSet presAssocID="{00CF7C40-F32D-409A-838A-A8A109D6784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465691-3CF8-4263-87A3-DDABC1FE0F1C}" type="pres">
      <dgm:prSet presAssocID="{B00B0DD7-BDF4-4F2C-A277-FC819755C49C}" presName="hSp" presStyleCnt="0"/>
      <dgm:spPr/>
      <dgm:t>
        <a:bodyPr/>
        <a:lstStyle/>
        <a:p>
          <a:endParaRPr lang="es-ES"/>
        </a:p>
      </dgm:t>
    </dgm:pt>
    <dgm:pt modelId="{55751B44-1B03-4B2D-BD15-E12F4C450550}" type="pres">
      <dgm:prSet presAssocID="{B00B0DD7-BDF4-4F2C-A277-FC819755C49C}" presName="vProcSp" presStyleCnt="0"/>
      <dgm:spPr/>
      <dgm:t>
        <a:bodyPr/>
        <a:lstStyle/>
        <a:p>
          <a:endParaRPr lang="es-ES"/>
        </a:p>
      </dgm:t>
    </dgm:pt>
    <dgm:pt modelId="{40CEFCE3-74E6-4F21-BD2C-7871C3522BEE}" type="pres">
      <dgm:prSet presAssocID="{B00B0DD7-BDF4-4F2C-A277-FC819755C49C}" presName="vSp1" presStyleCnt="0"/>
      <dgm:spPr/>
      <dgm:t>
        <a:bodyPr/>
        <a:lstStyle/>
        <a:p>
          <a:endParaRPr lang="es-ES"/>
        </a:p>
      </dgm:t>
    </dgm:pt>
    <dgm:pt modelId="{73E309A4-AF93-40CB-81A2-5016DC3EF38F}" type="pres">
      <dgm:prSet presAssocID="{B00B0DD7-BDF4-4F2C-A277-FC819755C49C}" presName="simulatedConn" presStyleLbl="solidFgAcc1" presStyleIdx="1" presStyleCnt="2"/>
      <dgm:spPr/>
      <dgm:t>
        <a:bodyPr/>
        <a:lstStyle/>
        <a:p>
          <a:endParaRPr lang="es-ES"/>
        </a:p>
      </dgm:t>
    </dgm:pt>
    <dgm:pt modelId="{4D8DDB11-9584-47D7-B94B-E0300E922814}" type="pres">
      <dgm:prSet presAssocID="{B00B0DD7-BDF4-4F2C-A277-FC819755C49C}" presName="vSp2" presStyleCnt="0"/>
      <dgm:spPr/>
      <dgm:t>
        <a:bodyPr/>
        <a:lstStyle/>
        <a:p>
          <a:endParaRPr lang="es-ES"/>
        </a:p>
      </dgm:t>
    </dgm:pt>
    <dgm:pt modelId="{07EB39E4-9E4C-40A5-AAC7-DCB3EDD57564}" type="pres">
      <dgm:prSet presAssocID="{B00B0DD7-BDF4-4F2C-A277-FC819755C49C}" presName="sibTrans" presStyleCnt="0"/>
      <dgm:spPr/>
      <dgm:t>
        <a:bodyPr/>
        <a:lstStyle/>
        <a:p>
          <a:endParaRPr lang="es-ES"/>
        </a:p>
      </dgm:t>
    </dgm:pt>
    <dgm:pt modelId="{B27F9092-3AEB-4F61-BF4A-BEF1474097CB}" type="pres">
      <dgm:prSet presAssocID="{35B835A9-2E26-483E-AD71-AAAD2F3DA20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9E3BA6-96D1-4CD4-A30D-443D7F3BA1F5}" type="pres">
      <dgm:prSet presAssocID="{35B835A9-2E26-483E-AD71-AAAD2F3DA206}" presName="bgRect" presStyleLbl="node1" presStyleIdx="2" presStyleCnt="3"/>
      <dgm:spPr/>
      <dgm:t>
        <a:bodyPr/>
        <a:lstStyle/>
        <a:p>
          <a:endParaRPr lang="es-ES"/>
        </a:p>
      </dgm:t>
    </dgm:pt>
    <dgm:pt modelId="{C87B4792-1748-4DB3-AE7B-F4CAD7921BEC}" type="pres">
      <dgm:prSet presAssocID="{35B835A9-2E26-483E-AD71-AAAD2F3DA20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AB4D79-B90C-4844-8217-29D6892E132E}" type="presOf" srcId="{CC19877B-52CD-41AD-9E0E-C3A2B9B9C8BD}" destId="{9A0C432D-D7A0-4DF0-AB5D-826B49A3175C}" srcOrd="0" destOrd="0" presId="urn:microsoft.com/office/officeart/2005/8/layout/hProcess7"/>
    <dgm:cxn modelId="{C1E278FD-4CB0-474B-A846-BF9845098394}" type="presOf" srcId="{35B835A9-2E26-483E-AD71-AAAD2F3DA206}" destId="{C87B4792-1748-4DB3-AE7B-F4CAD7921BEC}" srcOrd="1" destOrd="0" presId="urn:microsoft.com/office/officeart/2005/8/layout/hProcess7"/>
    <dgm:cxn modelId="{EB3DEDF2-523C-4DF5-BAB3-78EA52FCEE1B}" srcId="{6BEEA504-7CDE-4696-B9E4-C3AF4FD1B5BF}" destId="{00CF7C40-F32D-409A-838A-A8A109D67841}" srcOrd="1" destOrd="0" parTransId="{DE5C729A-37DE-4D82-A715-487E6020A14C}" sibTransId="{B00B0DD7-BDF4-4F2C-A277-FC819755C49C}"/>
    <dgm:cxn modelId="{5DBA929C-AF10-4669-94CB-37BC4E09823C}" type="presOf" srcId="{00CF7C40-F32D-409A-838A-A8A109D67841}" destId="{B675081C-873D-42A5-8F92-DD10BE7C8917}" srcOrd="0" destOrd="0" presId="urn:microsoft.com/office/officeart/2005/8/layout/hProcess7"/>
    <dgm:cxn modelId="{70B28476-51A4-4002-878F-57FBB1F33532}" type="presOf" srcId="{00CF7C40-F32D-409A-838A-A8A109D67841}" destId="{076262D7-E9F9-40FA-BBC5-6A9734BDE3A7}" srcOrd="1" destOrd="0" presId="urn:microsoft.com/office/officeart/2005/8/layout/hProcess7"/>
    <dgm:cxn modelId="{79EBF571-3045-4F85-87B9-993B681B19CA}" type="presOf" srcId="{6BEEA504-7CDE-4696-B9E4-C3AF4FD1B5BF}" destId="{9A5FE314-7488-4B43-9A84-8C0FA608311B}" srcOrd="0" destOrd="0" presId="urn:microsoft.com/office/officeart/2005/8/layout/hProcess7"/>
    <dgm:cxn modelId="{F4ED43CA-82C0-499C-887F-C7ADFF499C34}" srcId="{6BEEA504-7CDE-4696-B9E4-C3AF4FD1B5BF}" destId="{35B835A9-2E26-483E-AD71-AAAD2F3DA206}" srcOrd="2" destOrd="0" parTransId="{1EB249BF-1A26-4799-B2E8-04A93B8D5CA9}" sibTransId="{D234B1F1-FF0E-48DC-BFF4-9C9FC056BB42}"/>
    <dgm:cxn modelId="{44FD90C3-FC61-47DB-8337-B8172E42AE33}" type="presOf" srcId="{D5AA7418-31A0-4622-A38D-D91E3C6B366C}" destId="{072FF17A-233B-49EA-88E0-6CAEF9A06B5E}" srcOrd="1" destOrd="0" presId="urn:microsoft.com/office/officeart/2005/8/layout/hProcess7"/>
    <dgm:cxn modelId="{8E7D10B9-60C0-43E4-A025-80DC92E4ED61}" type="presOf" srcId="{D5AA7418-31A0-4622-A38D-D91E3C6B366C}" destId="{BB99E66E-70A3-4EBA-9E1F-3AA797CB9786}" srcOrd="0" destOrd="0" presId="urn:microsoft.com/office/officeart/2005/8/layout/hProcess7"/>
    <dgm:cxn modelId="{54E4A6CD-8D11-4926-AA52-D3E4B0B6AFE9}" srcId="{00CF7C40-F32D-409A-838A-A8A109D67841}" destId="{CC19877B-52CD-41AD-9E0E-C3A2B9B9C8BD}" srcOrd="0" destOrd="0" parTransId="{0BE4BCE2-D70F-49A1-8DC5-38D573285085}" sibTransId="{E3E14EAA-60D1-45A6-AA92-7399A8BB55C9}"/>
    <dgm:cxn modelId="{9FE55262-8DCF-4083-ACE5-741569F05D0E}" type="presOf" srcId="{35B835A9-2E26-483E-AD71-AAAD2F3DA206}" destId="{249E3BA6-96D1-4CD4-A30D-443D7F3BA1F5}" srcOrd="0" destOrd="0" presId="urn:microsoft.com/office/officeart/2005/8/layout/hProcess7"/>
    <dgm:cxn modelId="{0A00679E-98BB-4736-85D2-9CC071D57DEA}" srcId="{6BEEA504-7CDE-4696-B9E4-C3AF4FD1B5BF}" destId="{D5AA7418-31A0-4622-A38D-D91E3C6B366C}" srcOrd="0" destOrd="0" parTransId="{89ADB34A-261A-4F2C-A325-52CE08101D02}" sibTransId="{7DCB5C20-795C-494D-85A3-8B4EBDB4BE53}"/>
    <dgm:cxn modelId="{125D4D82-E1C0-4DF0-AAE7-7B4D797FB9E3}" type="presParOf" srcId="{9A5FE314-7488-4B43-9A84-8C0FA608311B}" destId="{C335B59C-98B6-4FAF-BC77-717F24CD7152}" srcOrd="0" destOrd="0" presId="urn:microsoft.com/office/officeart/2005/8/layout/hProcess7"/>
    <dgm:cxn modelId="{C89C096A-87B2-4BC9-8223-2E84148B5D60}" type="presParOf" srcId="{C335B59C-98B6-4FAF-BC77-717F24CD7152}" destId="{BB99E66E-70A3-4EBA-9E1F-3AA797CB9786}" srcOrd="0" destOrd="0" presId="urn:microsoft.com/office/officeart/2005/8/layout/hProcess7"/>
    <dgm:cxn modelId="{562734E6-F048-45EC-A049-5B01247C2F97}" type="presParOf" srcId="{C335B59C-98B6-4FAF-BC77-717F24CD7152}" destId="{072FF17A-233B-49EA-88E0-6CAEF9A06B5E}" srcOrd="1" destOrd="0" presId="urn:microsoft.com/office/officeart/2005/8/layout/hProcess7"/>
    <dgm:cxn modelId="{D0E3AE50-A479-4C83-AFFF-A7E6A7223696}" type="presParOf" srcId="{9A5FE314-7488-4B43-9A84-8C0FA608311B}" destId="{8BA221F2-BFB3-4BA7-A171-B349B9FA16D9}" srcOrd="1" destOrd="0" presId="urn:microsoft.com/office/officeart/2005/8/layout/hProcess7"/>
    <dgm:cxn modelId="{EE8BB62B-D08A-4E57-9E28-BDE98A8B6F15}" type="presParOf" srcId="{9A5FE314-7488-4B43-9A84-8C0FA608311B}" destId="{A437F3EC-0B40-4BB2-A16F-FFFE7E43E1BF}" srcOrd="2" destOrd="0" presId="urn:microsoft.com/office/officeart/2005/8/layout/hProcess7"/>
    <dgm:cxn modelId="{101DD24C-75EC-4136-BAF1-17EDCCDFADBB}" type="presParOf" srcId="{A437F3EC-0B40-4BB2-A16F-FFFE7E43E1BF}" destId="{8EB54C22-82D5-4AD5-9E86-00CBF4EFE90A}" srcOrd="0" destOrd="0" presId="urn:microsoft.com/office/officeart/2005/8/layout/hProcess7"/>
    <dgm:cxn modelId="{C64CADAA-F9F4-4DEB-8B3E-2688A422D77D}" type="presParOf" srcId="{A437F3EC-0B40-4BB2-A16F-FFFE7E43E1BF}" destId="{44D7F31C-EBA1-4CD1-90A3-A4C34535777A}" srcOrd="1" destOrd="0" presId="urn:microsoft.com/office/officeart/2005/8/layout/hProcess7"/>
    <dgm:cxn modelId="{22EB82EB-03D9-4768-9070-F7CE933F718D}" type="presParOf" srcId="{A437F3EC-0B40-4BB2-A16F-FFFE7E43E1BF}" destId="{52BEB2D7-7710-44A2-85F7-09AC83A289CB}" srcOrd="2" destOrd="0" presId="urn:microsoft.com/office/officeart/2005/8/layout/hProcess7"/>
    <dgm:cxn modelId="{53A82A38-BE37-465D-A5AD-30686141D242}" type="presParOf" srcId="{9A5FE314-7488-4B43-9A84-8C0FA608311B}" destId="{C622A5F1-DD13-4925-A14F-DA17F5A6D815}" srcOrd="3" destOrd="0" presId="urn:microsoft.com/office/officeart/2005/8/layout/hProcess7"/>
    <dgm:cxn modelId="{041FD530-2C71-45AA-9FA7-01309E4AF957}" type="presParOf" srcId="{9A5FE314-7488-4B43-9A84-8C0FA608311B}" destId="{F01BA5DE-1589-4EE8-8047-984226D83BA5}" srcOrd="4" destOrd="0" presId="urn:microsoft.com/office/officeart/2005/8/layout/hProcess7"/>
    <dgm:cxn modelId="{B97EED79-D739-4AF8-9987-B49C10D896CB}" type="presParOf" srcId="{F01BA5DE-1589-4EE8-8047-984226D83BA5}" destId="{B675081C-873D-42A5-8F92-DD10BE7C8917}" srcOrd="0" destOrd="0" presId="urn:microsoft.com/office/officeart/2005/8/layout/hProcess7"/>
    <dgm:cxn modelId="{2D49734B-D1FD-493C-9E97-D36B19FA816D}" type="presParOf" srcId="{F01BA5DE-1589-4EE8-8047-984226D83BA5}" destId="{076262D7-E9F9-40FA-BBC5-6A9734BDE3A7}" srcOrd="1" destOrd="0" presId="urn:microsoft.com/office/officeart/2005/8/layout/hProcess7"/>
    <dgm:cxn modelId="{1257B2AF-1EB8-4380-A7CC-43CBBF68B351}" type="presParOf" srcId="{F01BA5DE-1589-4EE8-8047-984226D83BA5}" destId="{9A0C432D-D7A0-4DF0-AB5D-826B49A3175C}" srcOrd="2" destOrd="0" presId="urn:microsoft.com/office/officeart/2005/8/layout/hProcess7"/>
    <dgm:cxn modelId="{6854049C-F4A4-411D-BB05-2F403767423E}" type="presParOf" srcId="{9A5FE314-7488-4B43-9A84-8C0FA608311B}" destId="{33465691-3CF8-4263-87A3-DDABC1FE0F1C}" srcOrd="5" destOrd="0" presId="urn:microsoft.com/office/officeart/2005/8/layout/hProcess7"/>
    <dgm:cxn modelId="{C8C0A29E-90C5-4148-98E8-780BDEFBE33F}" type="presParOf" srcId="{9A5FE314-7488-4B43-9A84-8C0FA608311B}" destId="{55751B44-1B03-4B2D-BD15-E12F4C450550}" srcOrd="6" destOrd="0" presId="urn:microsoft.com/office/officeart/2005/8/layout/hProcess7"/>
    <dgm:cxn modelId="{69E77962-1D6A-4FF4-91B6-D3A04F2DF310}" type="presParOf" srcId="{55751B44-1B03-4B2D-BD15-E12F4C450550}" destId="{40CEFCE3-74E6-4F21-BD2C-7871C3522BEE}" srcOrd="0" destOrd="0" presId="urn:microsoft.com/office/officeart/2005/8/layout/hProcess7"/>
    <dgm:cxn modelId="{AC6032AE-3C82-49C2-9EF6-613DB6822F6D}" type="presParOf" srcId="{55751B44-1B03-4B2D-BD15-E12F4C450550}" destId="{73E309A4-AF93-40CB-81A2-5016DC3EF38F}" srcOrd="1" destOrd="0" presId="urn:microsoft.com/office/officeart/2005/8/layout/hProcess7"/>
    <dgm:cxn modelId="{F76EC7ED-F106-4C59-8631-4E58B949EC26}" type="presParOf" srcId="{55751B44-1B03-4B2D-BD15-E12F4C450550}" destId="{4D8DDB11-9584-47D7-B94B-E0300E922814}" srcOrd="2" destOrd="0" presId="urn:microsoft.com/office/officeart/2005/8/layout/hProcess7"/>
    <dgm:cxn modelId="{188FC3CA-EC99-47D4-B2E2-35F9825B269E}" type="presParOf" srcId="{9A5FE314-7488-4B43-9A84-8C0FA608311B}" destId="{07EB39E4-9E4C-40A5-AAC7-DCB3EDD57564}" srcOrd="7" destOrd="0" presId="urn:microsoft.com/office/officeart/2005/8/layout/hProcess7"/>
    <dgm:cxn modelId="{D9DEAF21-0137-4B7C-9131-3CEDF4FAED4E}" type="presParOf" srcId="{9A5FE314-7488-4B43-9A84-8C0FA608311B}" destId="{B27F9092-3AEB-4F61-BF4A-BEF1474097CB}" srcOrd="8" destOrd="0" presId="urn:microsoft.com/office/officeart/2005/8/layout/hProcess7"/>
    <dgm:cxn modelId="{92911878-7994-407C-AE1B-FF60680AE0BB}" type="presParOf" srcId="{B27F9092-3AEB-4F61-BF4A-BEF1474097CB}" destId="{249E3BA6-96D1-4CD4-A30D-443D7F3BA1F5}" srcOrd="0" destOrd="0" presId="urn:microsoft.com/office/officeart/2005/8/layout/hProcess7"/>
    <dgm:cxn modelId="{E458D770-5AF9-4463-A844-A5F26E4003E8}" type="presParOf" srcId="{B27F9092-3AEB-4F61-BF4A-BEF1474097CB}" destId="{C87B4792-1748-4DB3-AE7B-F4CAD7921BEC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A0A1B9-E875-4195-9781-0980DA5F06A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95A1C0A1-C77B-463B-AF26-AE6DEA30449C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Clarkin, </a:t>
          </a:r>
          <a:r>
            <a:rPr lang="en-US" sz="20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Foelsch</a:t>
          </a:r>
          <a:r>
            <a:rPr lang="en-US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 &amp; Levy (2001) </a:t>
          </a:r>
          <a:endParaRPr lang="fr-FR" sz="20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dirty="0">
            <a:latin typeface="Century Gothic" panose="020B0502020202020204" pitchFamily="34" charset="0"/>
          </a:endParaRPr>
        </a:p>
      </dgm:t>
    </dgm:pt>
    <dgm:pt modelId="{5728DD65-317B-4421-AA1D-4B423011AD46}" type="parTrans" cxnId="{637F0995-C8A9-4F0C-8E19-D445DF6755E9}">
      <dgm:prSet/>
      <dgm:spPr/>
      <dgm:t>
        <a:bodyPr/>
        <a:lstStyle/>
        <a:p>
          <a:endParaRPr lang="fr-FR"/>
        </a:p>
      </dgm:t>
    </dgm:pt>
    <dgm:pt modelId="{F966AB12-958B-4449-94F1-90284676FF3F}" type="sibTrans" cxnId="{637F0995-C8A9-4F0C-8E19-D445DF6755E9}">
      <dgm:prSet/>
      <dgm:spPr/>
      <dgm:t>
        <a:bodyPr/>
        <a:lstStyle/>
        <a:p>
          <a:endParaRPr lang="fr-FR"/>
        </a:p>
      </dgm:t>
    </dgm:pt>
    <dgm:pt modelId="{FAA897BF-4165-447B-8E34-12648B2A9AD8}">
      <dgm:prSet phldrT="[Texte]" custT="1"/>
      <dgm:spPr/>
      <dgm:t>
        <a:bodyPr/>
        <a:lstStyle/>
        <a:p>
          <a:r>
            <a:rPr lang="en-US" sz="2000" smtClean="0">
              <a:latin typeface="Century Gothic" panose="020B0502020202020204" pitchFamily="34" charset="0"/>
            </a:rPr>
            <a:t>Suicide attempts reduced</a:t>
          </a:r>
          <a:endParaRPr lang="fr-FR" sz="2000" dirty="0">
            <a:latin typeface="Century Gothic" panose="020B0502020202020204" pitchFamily="34" charset="0"/>
          </a:endParaRPr>
        </a:p>
      </dgm:t>
    </dgm:pt>
    <dgm:pt modelId="{1C59045C-FDCB-4FC2-9ABD-4D2B7B2568DB}" type="parTrans" cxnId="{50C88A33-93ED-412F-9D05-1832E630F687}">
      <dgm:prSet/>
      <dgm:spPr/>
      <dgm:t>
        <a:bodyPr/>
        <a:lstStyle/>
        <a:p>
          <a:endParaRPr lang="fr-FR"/>
        </a:p>
      </dgm:t>
    </dgm:pt>
    <dgm:pt modelId="{4A1CC1C7-5147-4E87-B747-1FE01DE5D207}" type="sibTrans" cxnId="{50C88A33-93ED-412F-9D05-1832E630F687}">
      <dgm:prSet/>
      <dgm:spPr/>
      <dgm:t>
        <a:bodyPr/>
        <a:lstStyle/>
        <a:p>
          <a:endParaRPr lang="fr-FR"/>
        </a:p>
      </dgm:t>
    </dgm:pt>
    <dgm:pt modelId="{89CC4AC0-91FC-4535-8ABA-6E430F23B99E}">
      <dgm:prSet phldrT="[Texte]" custT="1"/>
      <dgm:spPr/>
      <dgm:t>
        <a:bodyPr/>
        <a:lstStyle/>
        <a:p>
          <a:r>
            <a:rPr lang="fr-BE" sz="2000" smtClean="0">
              <a:latin typeface="Century Gothic" panose="020B0502020202020204" pitchFamily="34" charset="0"/>
            </a:rPr>
            <a:t>Physical condition improved</a:t>
          </a:r>
          <a:endParaRPr lang="fr-FR" sz="2000" dirty="0">
            <a:latin typeface="Century Gothic" panose="020B0502020202020204" pitchFamily="34" charset="0"/>
          </a:endParaRPr>
        </a:p>
      </dgm:t>
    </dgm:pt>
    <dgm:pt modelId="{A40C334C-7414-4D2F-A109-CF3C0A12A1B8}" type="parTrans" cxnId="{485D0A7C-35E7-42B7-8D50-1C710E3D9ADF}">
      <dgm:prSet/>
      <dgm:spPr/>
      <dgm:t>
        <a:bodyPr/>
        <a:lstStyle/>
        <a:p>
          <a:endParaRPr lang="fr-FR"/>
        </a:p>
      </dgm:t>
    </dgm:pt>
    <dgm:pt modelId="{0246CEF2-2ECA-4ACE-AF82-F9BB960D3519}" type="sibTrans" cxnId="{485D0A7C-35E7-42B7-8D50-1C710E3D9ADF}">
      <dgm:prSet/>
      <dgm:spPr/>
      <dgm:t>
        <a:bodyPr/>
        <a:lstStyle/>
        <a:p>
          <a:endParaRPr lang="fr-FR"/>
        </a:p>
      </dgm:t>
    </dgm:pt>
    <dgm:pt modelId="{4D6E53F2-C29F-46A3-BE7C-CF26BC199BD5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Clarkin, Levy &amp; </a:t>
          </a:r>
          <a:r>
            <a:rPr lang="en-US" sz="20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Schiavi</a:t>
          </a:r>
          <a:r>
            <a:rPr lang="en-US" sz="2000" dirty="0" smtClean="0">
              <a:solidFill>
                <a:schemeClr val="tx1"/>
              </a:solidFill>
              <a:latin typeface="Century Gothic" panose="020B0502020202020204" pitchFamily="34" charset="0"/>
            </a:rPr>
            <a:t> (2005) </a:t>
          </a:r>
          <a:endParaRPr lang="fr-FR" sz="20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dirty="0">
            <a:latin typeface="Century Gothic" panose="020B0502020202020204" pitchFamily="34" charset="0"/>
          </a:endParaRPr>
        </a:p>
      </dgm:t>
    </dgm:pt>
    <dgm:pt modelId="{1D95A488-E9D4-4BCB-ADC0-4474E9C7ABB4}" type="parTrans" cxnId="{0CBB9C76-D0B3-488B-81D1-3A0B1067F007}">
      <dgm:prSet/>
      <dgm:spPr/>
      <dgm:t>
        <a:bodyPr/>
        <a:lstStyle/>
        <a:p>
          <a:endParaRPr lang="fr-FR"/>
        </a:p>
      </dgm:t>
    </dgm:pt>
    <dgm:pt modelId="{986215E2-2FB7-46EF-8986-4D31883AB2A8}" type="sibTrans" cxnId="{0CBB9C76-D0B3-488B-81D1-3A0B1067F007}">
      <dgm:prSet/>
      <dgm:spPr/>
      <dgm:t>
        <a:bodyPr/>
        <a:lstStyle/>
        <a:p>
          <a:endParaRPr lang="fr-FR"/>
        </a:p>
      </dgm:t>
    </dgm:pt>
    <dgm:pt modelId="{4E27A343-D0F4-4375-BB03-FFF76FC3BD2C}">
      <dgm:prSet phldrT="[Texte]" custT="1"/>
      <dgm:spPr/>
      <dgm:t>
        <a:bodyPr/>
        <a:lstStyle/>
        <a:p>
          <a:r>
            <a:rPr lang="en-US" sz="2000" smtClean="0">
              <a:latin typeface="Century Gothic" panose="020B0502020202020204" pitchFamily="34" charset="0"/>
            </a:rPr>
            <a:t>Decreases in psychiatric visits and hospitalizations</a:t>
          </a:r>
          <a:endParaRPr lang="fr-FR" sz="2000" dirty="0">
            <a:latin typeface="Century Gothic" panose="020B0502020202020204" pitchFamily="34" charset="0"/>
          </a:endParaRPr>
        </a:p>
      </dgm:t>
    </dgm:pt>
    <dgm:pt modelId="{43A7B313-6B13-468C-A880-33F976ED98F0}" type="parTrans" cxnId="{DD8F88E6-F40D-4A3C-BA4C-A962A2CF8AB9}">
      <dgm:prSet/>
      <dgm:spPr/>
      <dgm:t>
        <a:bodyPr/>
        <a:lstStyle/>
        <a:p>
          <a:endParaRPr lang="fr-FR"/>
        </a:p>
      </dgm:t>
    </dgm:pt>
    <dgm:pt modelId="{EABECA56-6C6A-4FDB-AEE7-E77F8389B7D2}" type="sibTrans" cxnId="{DD8F88E6-F40D-4A3C-BA4C-A962A2CF8AB9}">
      <dgm:prSet/>
      <dgm:spPr/>
      <dgm:t>
        <a:bodyPr/>
        <a:lstStyle/>
        <a:p>
          <a:endParaRPr lang="fr-FR"/>
        </a:p>
      </dgm:t>
    </dgm:pt>
    <dgm:pt modelId="{8F0FFD76-67F0-4F68-9635-B4E1A956AF90}">
      <dgm:prSet phldrT="[Texte]" custT="1"/>
      <dgm:spPr/>
      <dgm:t>
        <a:bodyPr/>
        <a:lstStyle/>
        <a:p>
          <a:r>
            <a:rPr lang="fr-FR" sz="2000" smtClean="0">
              <a:latin typeface="Century Gothic" panose="020B0502020202020204" pitchFamily="34" charset="0"/>
            </a:rPr>
            <a:t>Increases in global functioning </a:t>
          </a:r>
          <a:endParaRPr lang="fr-FR" sz="2000" dirty="0">
            <a:latin typeface="Century Gothic" panose="020B0502020202020204" pitchFamily="34" charset="0"/>
          </a:endParaRPr>
        </a:p>
      </dgm:t>
    </dgm:pt>
    <dgm:pt modelId="{116C8765-27E6-4537-84EC-469170881BEE}" type="parTrans" cxnId="{A286D024-DEB7-4821-9038-20711CC6E1A9}">
      <dgm:prSet/>
      <dgm:spPr/>
      <dgm:t>
        <a:bodyPr/>
        <a:lstStyle/>
        <a:p>
          <a:endParaRPr lang="fr-FR"/>
        </a:p>
      </dgm:t>
    </dgm:pt>
    <dgm:pt modelId="{4528EE58-A8F2-4EEC-AAFE-DA9533DFA70F}" type="sibTrans" cxnId="{A286D024-DEB7-4821-9038-20711CC6E1A9}">
      <dgm:prSet/>
      <dgm:spPr/>
      <dgm:t>
        <a:bodyPr/>
        <a:lstStyle/>
        <a:p>
          <a:endParaRPr lang="fr-FR"/>
        </a:p>
      </dgm:t>
    </dgm:pt>
    <dgm:pt modelId="{5A0643A1-3072-427D-B709-8904D8C1EF79}">
      <dgm:prSet phldrT="[Texte]" custT="1"/>
      <dgm:spPr/>
      <dgm:t>
        <a:bodyPr/>
        <a:lstStyle/>
        <a:p>
          <a:r>
            <a:rPr lang="fr-FR" sz="2000" smtClean="0">
              <a:latin typeface="Century Gothic" panose="020B0502020202020204" pitchFamily="34" charset="0"/>
            </a:rPr>
            <a:t>Decrease in psychiatric hospitalizations </a:t>
          </a:r>
          <a:endParaRPr lang="fr-FR" sz="2000" dirty="0">
            <a:latin typeface="Century Gothic" panose="020B0502020202020204" pitchFamily="34" charset="0"/>
          </a:endParaRPr>
        </a:p>
      </dgm:t>
    </dgm:pt>
    <dgm:pt modelId="{60BAB733-7D55-4258-9115-AD37E1BA62CA}" type="parTrans" cxnId="{F29FE8BB-EA8C-45BC-B7C1-849B9DF4A612}">
      <dgm:prSet/>
      <dgm:spPr/>
      <dgm:t>
        <a:bodyPr/>
        <a:lstStyle/>
        <a:p>
          <a:endParaRPr lang="fr-FR"/>
        </a:p>
      </dgm:t>
    </dgm:pt>
    <dgm:pt modelId="{5C81F029-43EA-490D-8F6A-427E9DFC9F98}" type="sibTrans" cxnId="{F29FE8BB-EA8C-45BC-B7C1-849B9DF4A612}">
      <dgm:prSet/>
      <dgm:spPr/>
      <dgm:t>
        <a:bodyPr/>
        <a:lstStyle/>
        <a:p>
          <a:endParaRPr lang="fr-FR"/>
        </a:p>
      </dgm:t>
    </dgm:pt>
    <dgm:pt modelId="{301556CC-F1B5-4DD7-A3CC-D0D2FC0411A4}">
      <dgm:prSet phldrT="[Texte]" custT="1"/>
      <dgm:spPr/>
      <dgm:t>
        <a:bodyPr/>
        <a:lstStyle/>
        <a:p>
          <a:r>
            <a:rPr lang="fr-FR" sz="2000" smtClean="0">
              <a:latin typeface="Century Gothic" panose="020B0502020202020204" pitchFamily="34" charset="0"/>
            </a:rPr>
            <a:t>The dropout rate: 19.1%</a:t>
          </a:r>
          <a:endParaRPr lang="fr-FR" sz="2000" dirty="0">
            <a:latin typeface="Century Gothic" panose="020B0502020202020204" pitchFamily="34" charset="0"/>
          </a:endParaRPr>
        </a:p>
      </dgm:t>
    </dgm:pt>
    <dgm:pt modelId="{4F3B66B3-45F3-4F9C-9CC7-E6681B677E16}" type="parTrans" cxnId="{5D4EA2C1-46E7-43EB-B8FF-BE5393669AAF}">
      <dgm:prSet/>
      <dgm:spPr/>
      <dgm:t>
        <a:bodyPr/>
        <a:lstStyle/>
        <a:p>
          <a:endParaRPr lang="fr-FR"/>
        </a:p>
      </dgm:t>
    </dgm:pt>
    <dgm:pt modelId="{D02F338E-9F6F-4791-871B-658AD5C1478C}" type="sibTrans" cxnId="{5D4EA2C1-46E7-43EB-B8FF-BE5393669AAF}">
      <dgm:prSet/>
      <dgm:spPr/>
      <dgm:t>
        <a:bodyPr/>
        <a:lstStyle/>
        <a:p>
          <a:endParaRPr lang="fr-FR"/>
        </a:p>
      </dgm:t>
    </dgm:pt>
    <dgm:pt modelId="{6053EC92-F95B-4584-A852-8B3719B328D3}" type="pres">
      <dgm:prSet presAssocID="{6BA0A1B9-E875-4195-9781-0980DA5F06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8AA0B6-9A34-4373-AD18-18D9FDB79EC1}" type="pres">
      <dgm:prSet presAssocID="{95A1C0A1-C77B-463B-AF26-AE6DEA30449C}" presName="linNode" presStyleCnt="0"/>
      <dgm:spPr/>
      <dgm:t>
        <a:bodyPr/>
        <a:lstStyle/>
        <a:p>
          <a:endParaRPr lang="es-ES"/>
        </a:p>
      </dgm:t>
    </dgm:pt>
    <dgm:pt modelId="{6E373300-75DE-4477-BF3F-E60A0352965E}" type="pres">
      <dgm:prSet presAssocID="{95A1C0A1-C77B-463B-AF26-AE6DEA30449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ABD600-7A98-472E-AE49-E0BFA35B532A}" type="pres">
      <dgm:prSet presAssocID="{95A1C0A1-C77B-463B-AF26-AE6DEA30449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346FF2-4A97-4912-865A-9AB8FF58E2C0}" type="pres">
      <dgm:prSet presAssocID="{F966AB12-958B-4449-94F1-90284676FF3F}" presName="sp" presStyleCnt="0"/>
      <dgm:spPr/>
      <dgm:t>
        <a:bodyPr/>
        <a:lstStyle/>
        <a:p>
          <a:endParaRPr lang="es-ES"/>
        </a:p>
      </dgm:t>
    </dgm:pt>
    <dgm:pt modelId="{F5A57E85-3EFC-465D-8A93-0FBAF56A7C52}" type="pres">
      <dgm:prSet presAssocID="{4D6E53F2-C29F-46A3-BE7C-CF26BC199BD5}" presName="linNode" presStyleCnt="0"/>
      <dgm:spPr/>
      <dgm:t>
        <a:bodyPr/>
        <a:lstStyle/>
        <a:p>
          <a:endParaRPr lang="es-ES"/>
        </a:p>
      </dgm:t>
    </dgm:pt>
    <dgm:pt modelId="{6CBF551A-2235-4729-B69E-F441A9E978C1}" type="pres">
      <dgm:prSet presAssocID="{4D6E53F2-C29F-46A3-BE7C-CF26BC199BD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F95869-B52C-4F38-9199-591725EBC0CB}" type="pres">
      <dgm:prSet presAssocID="{4D6E53F2-C29F-46A3-BE7C-CF26BC199BD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CC1644-8B53-4B1A-9772-B4F9B951FF8C}" type="presOf" srcId="{6BA0A1B9-E875-4195-9781-0980DA5F06A9}" destId="{6053EC92-F95B-4584-A852-8B3719B328D3}" srcOrd="0" destOrd="0" presId="urn:microsoft.com/office/officeart/2005/8/layout/vList5"/>
    <dgm:cxn modelId="{DD8F88E6-F40D-4A3C-BA4C-A962A2CF8AB9}" srcId="{4D6E53F2-C29F-46A3-BE7C-CF26BC199BD5}" destId="{4E27A343-D0F4-4375-BB03-FFF76FC3BD2C}" srcOrd="0" destOrd="0" parTransId="{43A7B313-6B13-468C-A880-33F976ED98F0}" sibTransId="{EABECA56-6C6A-4FDB-AEE7-E77F8389B7D2}"/>
    <dgm:cxn modelId="{A7B59AF3-FE63-44CA-B858-9256F93DE182}" type="presOf" srcId="{FAA897BF-4165-447B-8E34-12648B2A9AD8}" destId="{78ABD600-7A98-472E-AE49-E0BFA35B532A}" srcOrd="0" destOrd="0" presId="urn:microsoft.com/office/officeart/2005/8/layout/vList5"/>
    <dgm:cxn modelId="{F29FE8BB-EA8C-45BC-B7C1-849B9DF4A612}" srcId="{95A1C0A1-C77B-463B-AF26-AE6DEA30449C}" destId="{5A0643A1-3072-427D-B709-8904D8C1EF79}" srcOrd="2" destOrd="0" parTransId="{60BAB733-7D55-4258-9115-AD37E1BA62CA}" sibTransId="{5C81F029-43EA-490D-8F6A-427E9DFC9F98}"/>
    <dgm:cxn modelId="{5C068381-19DD-4D67-A097-21EE3868FCA0}" type="presOf" srcId="{95A1C0A1-C77B-463B-AF26-AE6DEA30449C}" destId="{6E373300-75DE-4477-BF3F-E60A0352965E}" srcOrd="0" destOrd="0" presId="urn:microsoft.com/office/officeart/2005/8/layout/vList5"/>
    <dgm:cxn modelId="{75BFD63A-4674-4C45-A0F0-C3B6A4B303AD}" type="presOf" srcId="{301556CC-F1B5-4DD7-A3CC-D0D2FC0411A4}" destId="{78ABD600-7A98-472E-AE49-E0BFA35B532A}" srcOrd="0" destOrd="3" presId="urn:microsoft.com/office/officeart/2005/8/layout/vList5"/>
    <dgm:cxn modelId="{F671DAA5-C306-4110-A095-EB82C1D7D871}" type="presOf" srcId="{8F0FFD76-67F0-4F68-9635-B4E1A956AF90}" destId="{88F95869-B52C-4F38-9199-591725EBC0CB}" srcOrd="0" destOrd="1" presId="urn:microsoft.com/office/officeart/2005/8/layout/vList5"/>
    <dgm:cxn modelId="{637F0995-C8A9-4F0C-8E19-D445DF6755E9}" srcId="{6BA0A1B9-E875-4195-9781-0980DA5F06A9}" destId="{95A1C0A1-C77B-463B-AF26-AE6DEA30449C}" srcOrd="0" destOrd="0" parTransId="{5728DD65-317B-4421-AA1D-4B423011AD46}" sibTransId="{F966AB12-958B-4449-94F1-90284676FF3F}"/>
    <dgm:cxn modelId="{50C88A33-93ED-412F-9D05-1832E630F687}" srcId="{95A1C0A1-C77B-463B-AF26-AE6DEA30449C}" destId="{FAA897BF-4165-447B-8E34-12648B2A9AD8}" srcOrd="0" destOrd="0" parTransId="{1C59045C-FDCB-4FC2-9ABD-4D2B7B2568DB}" sibTransId="{4A1CC1C7-5147-4E87-B747-1FE01DE5D207}"/>
    <dgm:cxn modelId="{A286D024-DEB7-4821-9038-20711CC6E1A9}" srcId="{4D6E53F2-C29F-46A3-BE7C-CF26BC199BD5}" destId="{8F0FFD76-67F0-4F68-9635-B4E1A956AF90}" srcOrd="1" destOrd="0" parTransId="{116C8765-27E6-4537-84EC-469170881BEE}" sibTransId="{4528EE58-A8F2-4EEC-AAFE-DA9533DFA70F}"/>
    <dgm:cxn modelId="{25F959EA-0E8A-461E-98B4-881373F75478}" type="presOf" srcId="{89CC4AC0-91FC-4535-8ABA-6E430F23B99E}" destId="{78ABD600-7A98-472E-AE49-E0BFA35B532A}" srcOrd="0" destOrd="1" presId="urn:microsoft.com/office/officeart/2005/8/layout/vList5"/>
    <dgm:cxn modelId="{0CBB9C76-D0B3-488B-81D1-3A0B1067F007}" srcId="{6BA0A1B9-E875-4195-9781-0980DA5F06A9}" destId="{4D6E53F2-C29F-46A3-BE7C-CF26BC199BD5}" srcOrd="1" destOrd="0" parTransId="{1D95A488-E9D4-4BCB-ADC0-4474E9C7ABB4}" sibTransId="{986215E2-2FB7-46EF-8986-4D31883AB2A8}"/>
    <dgm:cxn modelId="{485D0A7C-35E7-42B7-8D50-1C710E3D9ADF}" srcId="{95A1C0A1-C77B-463B-AF26-AE6DEA30449C}" destId="{89CC4AC0-91FC-4535-8ABA-6E430F23B99E}" srcOrd="1" destOrd="0" parTransId="{A40C334C-7414-4D2F-A109-CF3C0A12A1B8}" sibTransId="{0246CEF2-2ECA-4ACE-AF82-F9BB960D3519}"/>
    <dgm:cxn modelId="{1B40AFFE-2C0E-4DFF-9BEE-078705A6C28C}" type="presOf" srcId="{4E27A343-D0F4-4375-BB03-FFF76FC3BD2C}" destId="{88F95869-B52C-4F38-9199-591725EBC0CB}" srcOrd="0" destOrd="0" presId="urn:microsoft.com/office/officeart/2005/8/layout/vList5"/>
    <dgm:cxn modelId="{5D4EA2C1-46E7-43EB-B8FF-BE5393669AAF}" srcId="{95A1C0A1-C77B-463B-AF26-AE6DEA30449C}" destId="{301556CC-F1B5-4DD7-A3CC-D0D2FC0411A4}" srcOrd="3" destOrd="0" parTransId="{4F3B66B3-45F3-4F9C-9CC7-E6681B677E16}" sibTransId="{D02F338E-9F6F-4791-871B-658AD5C1478C}"/>
    <dgm:cxn modelId="{550CFE13-FC82-4BB3-801C-41C179B6AC5D}" type="presOf" srcId="{4D6E53F2-C29F-46A3-BE7C-CF26BC199BD5}" destId="{6CBF551A-2235-4729-B69E-F441A9E978C1}" srcOrd="0" destOrd="0" presId="urn:microsoft.com/office/officeart/2005/8/layout/vList5"/>
    <dgm:cxn modelId="{5D47D543-5A93-46B5-8E17-C80DA9A89C5A}" type="presOf" srcId="{5A0643A1-3072-427D-B709-8904D8C1EF79}" destId="{78ABD600-7A98-472E-AE49-E0BFA35B532A}" srcOrd="0" destOrd="2" presId="urn:microsoft.com/office/officeart/2005/8/layout/vList5"/>
    <dgm:cxn modelId="{AC940910-DA10-48BE-8C82-75BFCA3BA9FF}" type="presParOf" srcId="{6053EC92-F95B-4584-A852-8B3719B328D3}" destId="{558AA0B6-9A34-4373-AD18-18D9FDB79EC1}" srcOrd="0" destOrd="0" presId="urn:microsoft.com/office/officeart/2005/8/layout/vList5"/>
    <dgm:cxn modelId="{96654A7B-1217-4E8B-840D-12D9AEAD8E31}" type="presParOf" srcId="{558AA0B6-9A34-4373-AD18-18D9FDB79EC1}" destId="{6E373300-75DE-4477-BF3F-E60A0352965E}" srcOrd="0" destOrd="0" presId="urn:microsoft.com/office/officeart/2005/8/layout/vList5"/>
    <dgm:cxn modelId="{7B818934-272D-4CC4-990B-5CFBCE74759A}" type="presParOf" srcId="{558AA0B6-9A34-4373-AD18-18D9FDB79EC1}" destId="{78ABD600-7A98-472E-AE49-E0BFA35B532A}" srcOrd="1" destOrd="0" presId="urn:microsoft.com/office/officeart/2005/8/layout/vList5"/>
    <dgm:cxn modelId="{A9C150E5-4312-4DCE-AFC6-EA8492F83008}" type="presParOf" srcId="{6053EC92-F95B-4584-A852-8B3719B328D3}" destId="{AC346FF2-4A97-4912-865A-9AB8FF58E2C0}" srcOrd="1" destOrd="0" presId="urn:microsoft.com/office/officeart/2005/8/layout/vList5"/>
    <dgm:cxn modelId="{7720E46A-C264-4BF8-A10C-FFB64ACA44AE}" type="presParOf" srcId="{6053EC92-F95B-4584-A852-8B3719B328D3}" destId="{F5A57E85-3EFC-465D-8A93-0FBAF56A7C52}" srcOrd="2" destOrd="0" presId="urn:microsoft.com/office/officeart/2005/8/layout/vList5"/>
    <dgm:cxn modelId="{BED8AB65-A758-423D-98D4-834C026B0AF6}" type="presParOf" srcId="{F5A57E85-3EFC-465D-8A93-0FBAF56A7C52}" destId="{6CBF551A-2235-4729-B69E-F441A9E978C1}" srcOrd="0" destOrd="0" presId="urn:microsoft.com/office/officeart/2005/8/layout/vList5"/>
    <dgm:cxn modelId="{5E01BCAB-78A2-4E41-B054-AA7CFBED1ED0}" type="presParOf" srcId="{F5A57E85-3EFC-465D-8A93-0FBAF56A7C52}" destId="{88F95869-B52C-4F38-9199-591725EBC0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A270AE-6A95-4791-A71D-EEB28D4B2517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2C12BE9-59A3-4304-A8ED-6BD08F153AE8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1800" dirty="0">
              <a:solidFill>
                <a:schemeClr val="tx1"/>
              </a:solidFill>
              <a:latin typeface="Century Gothic" panose="020B0502020202020204" pitchFamily="34" charset="0"/>
            </a:rPr>
            <a:t>Dependent, </a:t>
          </a:r>
          <a:r>
            <a:rPr lang="en-US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schizoid </a:t>
          </a:r>
          <a:r>
            <a:rPr lang="en-US" sz="1800" dirty="0">
              <a:solidFill>
                <a:schemeClr val="tx1"/>
              </a:solidFill>
              <a:latin typeface="Century Gothic" panose="020B0502020202020204" pitchFamily="34" charset="0"/>
            </a:rPr>
            <a:t>and narcissistic personality disorders or chronic depression </a:t>
          </a:r>
          <a:endParaRPr lang="fr-FR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4C65B1B-CCEB-4DD9-8667-204E75C62087}" type="parTrans" cxnId="{0B9C705F-6A3A-4F74-94E4-BADF926999B8}">
      <dgm:prSet/>
      <dgm:spPr/>
      <dgm:t>
        <a:bodyPr/>
        <a:lstStyle/>
        <a:p>
          <a:endParaRPr lang="fr-FR"/>
        </a:p>
      </dgm:t>
    </dgm:pt>
    <dgm:pt modelId="{0B5248E5-1D0E-4848-AE8B-F22E9871AA86}" type="sibTrans" cxnId="{0B9C705F-6A3A-4F74-94E4-BADF926999B8}">
      <dgm:prSet/>
      <dgm:spPr/>
      <dgm:t>
        <a:bodyPr/>
        <a:lstStyle/>
        <a:p>
          <a:endParaRPr lang="fr-FR"/>
        </a:p>
      </dgm:t>
    </dgm:pt>
    <dgm:pt modelId="{82B135FE-1562-422C-97DD-44EAA29AEF00}">
      <dgm:prSet/>
      <dgm:spPr>
        <a:solidFill>
          <a:srgbClr val="C00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Century Gothic" panose="020B0502020202020204" pitchFamily="34" charset="0"/>
            </a:rPr>
            <a:t>Antisocial personality disorder, untreated substance abuse, or psychosis</a:t>
          </a:r>
          <a:endParaRPr lang="fr-FR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3DCB2BB-28C6-4E33-AECF-A15DEDD053DD}" type="parTrans" cxnId="{879E248B-DB3E-489A-9687-FB6EF2CA814E}">
      <dgm:prSet/>
      <dgm:spPr/>
      <dgm:t>
        <a:bodyPr/>
        <a:lstStyle/>
        <a:p>
          <a:endParaRPr lang="fr-FR"/>
        </a:p>
      </dgm:t>
    </dgm:pt>
    <dgm:pt modelId="{76996F1A-6D8B-45B0-8903-68CC574CF1D8}" type="sibTrans" cxnId="{879E248B-DB3E-489A-9687-FB6EF2CA814E}">
      <dgm:prSet/>
      <dgm:spPr/>
      <dgm:t>
        <a:bodyPr/>
        <a:lstStyle/>
        <a:p>
          <a:endParaRPr lang="fr-FR"/>
        </a:p>
      </dgm:t>
    </dgm:pt>
    <dgm:pt modelId="{A8B0D63E-06BA-4C5A-9D52-AB77936B3C36}" type="pres">
      <dgm:prSet presAssocID="{CFA270AE-6A95-4791-A71D-EEB28D4B25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DF093AF-DEA5-46F5-9364-14EFCF40CFEA}" type="pres">
      <dgm:prSet presAssocID="{B2C12BE9-59A3-4304-A8ED-6BD08F153AE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E0CFE6-DD5A-473C-91FA-A4EC51E24DDE}" type="pres">
      <dgm:prSet presAssocID="{82B135FE-1562-422C-97DD-44EAA29AEF0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1ACF33-E9A3-49EC-8D0B-809B99FD0C03}" type="presOf" srcId="{B2C12BE9-59A3-4304-A8ED-6BD08F153AE8}" destId="{3DF093AF-DEA5-46F5-9364-14EFCF40CFEA}" srcOrd="0" destOrd="0" presId="urn:microsoft.com/office/officeart/2005/8/layout/arrow1"/>
    <dgm:cxn modelId="{178CE92A-01AC-43BB-95A1-E28F4C53A7CD}" type="presOf" srcId="{82B135FE-1562-422C-97DD-44EAA29AEF00}" destId="{00E0CFE6-DD5A-473C-91FA-A4EC51E24DDE}" srcOrd="0" destOrd="0" presId="urn:microsoft.com/office/officeart/2005/8/layout/arrow1"/>
    <dgm:cxn modelId="{0B9C705F-6A3A-4F74-94E4-BADF926999B8}" srcId="{CFA270AE-6A95-4791-A71D-EEB28D4B2517}" destId="{B2C12BE9-59A3-4304-A8ED-6BD08F153AE8}" srcOrd="0" destOrd="0" parTransId="{04C65B1B-CCEB-4DD9-8667-204E75C62087}" sibTransId="{0B5248E5-1D0E-4848-AE8B-F22E9871AA86}"/>
    <dgm:cxn modelId="{7779C670-4F7C-4A7D-B2F2-1DDD4FC3348A}" type="presOf" srcId="{CFA270AE-6A95-4791-A71D-EEB28D4B2517}" destId="{A8B0D63E-06BA-4C5A-9D52-AB77936B3C36}" srcOrd="0" destOrd="0" presId="urn:microsoft.com/office/officeart/2005/8/layout/arrow1"/>
    <dgm:cxn modelId="{879E248B-DB3E-489A-9687-FB6EF2CA814E}" srcId="{CFA270AE-6A95-4791-A71D-EEB28D4B2517}" destId="{82B135FE-1562-422C-97DD-44EAA29AEF00}" srcOrd="1" destOrd="0" parTransId="{13DCB2BB-28C6-4E33-AECF-A15DEDD053DD}" sibTransId="{76996F1A-6D8B-45B0-8903-68CC574CF1D8}"/>
    <dgm:cxn modelId="{48F6E3E9-0296-4F1C-9252-9BAB3077D025}" type="presParOf" srcId="{A8B0D63E-06BA-4C5A-9D52-AB77936B3C36}" destId="{3DF093AF-DEA5-46F5-9364-14EFCF40CFEA}" srcOrd="0" destOrd="0" presId="urn:microsoft.com/office/officeart/2005/8/layout/arrow1"/>
    <dgm:cxn modelId="{3ED47189-5772-423E-9239-A1A64AADDB38}" type="presParOf" srcId="{A8B0D63E-06BA-4C5A-9D52-AB77936B3C36}" destId="{00E0CFE6-DD5A-473C-91FA-A4EC51E24DD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DC24E0-6CCB-44F4-AC12-615BB9677347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8472F9C-21D2-4073-AAFC-687EEA86EB12}">
      <dgm:prSet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Family members may aggravate their relative's symptoms</a:t>
          </a:r>
          <a:endParaRPr lang="fr-FR" sz="1800" dirty="0">
            <a:latin typeface="Century Gothic" panose="020B0502020202020204" pitchFamily="34" charset="0"/>
          </a:endParaRPr>
        </a:p>
      </dgm:t>
    </dgm:pt>
    <dgm:pt modelId="{526E83EE-2C75-4FB3-94FA-4C59377BE297}" type="parTrans" cxnId="{DCAA7031-EA4C-4C32-BE7B-43BE953845CC}">
      <dgm:prSet/>
      <dgm:spPr/>
      <dgm:t>
        <a:bodyPr/>
        <a:lstStyle/>
        <a:p>
          <a:endParaRPr lang="fr-FR"/>
        </a:p>
      </dgm:t>
    </dgm:pt>
    <dgm:pt modelId="{6A7D9260-4EB6-4435-BE58-6B12C4FE7CC7}" type="sibTrans" cxnId="{DCAA7031-EA4C-4C32-BE7B-43BE953845CC}">
      <dgm:prSet/>
      <dgm:spPr/>
      <dgm:t>
        <a:bodyPr/>
        <a:lstStyle/>
        <a:p>
          <a:endParaRPr lang="fr-FR"/>
        </a:p>
      </dgm:t>
    </dgm:pt>
    <dgm:pt modelId="{8D94EDD3-1927-4E82-970A-6375F0A721C3}">
      <dgm:prSet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Some therapies include family members  </a:t>
          </a:r>
        </a:p>
        <a:p>
          <a:r>
            <a:rPr lang="en-US" sz="1800" dirty="0">
              <a:latin typeface="Century Gothic" panose="020B0502020202020204" pitchFamily="34" charset="0"/>
            </a:rPr>
            <a:t> Help them understand and support BPD individuals </a:t>
          </a:r>
          <a:r>
            <a:rPr lang="en-US" sz="1400" dirty="0">
              <a:latin typeface="Century Gothic" panose="020B0502020202020204" pitchFamily="34" charset="0"/>
            </a:rPr>
            <a:t>(National Institute of Mental Health, 2016)</a:t>
          </a:r>
          <a:endParaRPr lang="fr-FR" sz="1400" dirty="0">
            <a:latin typeface="Century Gothic" panose="020B0502020202020204" pitchFamily="34" charset="0"/>
          </a:endParaRPr>
        </a:p>
      </dgm:t>
    </dgm:pt>
    <dgm:pt modelId="{50395233-66D5-4455-973C-CC90DEB6B265}" type="parTrans" cxnId="{0039A569-82C5-41BA-8901-F022F5AAE72C}">
      <dgm:prSet/>
      <dgm:spPr/>
      <dgm:t>
        <a:bodyPr/>
        <a:lstStyle/>
        <a:p>
          <a:endParaRPr lang="fr-FR"/>
        </a:p>
      </dgm:t>
    </dgm:pt>
    <dgm:pt modelId="{9FED9E7D-4C89-4DBC-B764-95364D0D4388}" type="sibTrans" cxnId="{0039A569-82C5-41BA-8901-F022F5AAE72C}">
      <dgm:prSet/>
      <dgm:spPr/>
      <dgm:t>
        <a:bodyPr/>
        <a:lstStyle/>
        <a:p>
          <a:endParaRPr lang="fr-FR"/>
        </a:p>
      </dgm:t>
    </dgm:pt>
    <dgm:pt modelId="{377A5305-CFE8-4C1C-B9A7-BE23421AB80B}">
      <dgm:prSet custT="1"/>
      <dgm:spPr/>
      <dgm:t>
        <a:bodyPr/>
        <a:lstStyle/>
        <a:p>
          <a:r>
            <a:rPr lang="fr-FR" sz="1800" dirty="0">
              <a:latin typeface="Century Gothic" panose="020B0502020202020204" pitchFamily="34" charset="0"/>
            </a:rPr>
            <a:t> Few in </a:t>
          </a:r>
          <a:r>
            <a:rPr lang="fr-FR" sz="1800" dirty="0" err="1">
              <a:latin typeface="Century Gothic" panose="020B0502020202020204" pitchFamily="34" charset="0"/>
            </a:rPr>
            <a:t>number</a:t>
          </a:r>
          <a:r>
            <a:rPr lang="fr-FR" sz="1800" dirty="0">
              <a:latin typeface="Century Gothic" panose="020B0502020202020204" pitchFamily="34" charset="0"/>
            </a:rPr>
            <a:t> </a:t>
          </a:r>
        </a:p>
      </dgm:t>
    </dgm:pt>
    <dgm:pt modelId="{7D9A6A94-702C-40F9-A262-7E6AC364D68C}" type="parTrans" cxnId="{52E70650-0974-46D8-86A6-5C36F30D519F}">
      <dgm:prSet/>
      <dgm:spPr/>
      <dgm:t>
        <a:bodyPr/>
        <a:lstStyle/>
        <a:p>
          <a:endParaRPr lang="fr-FR"/>
        </a:p>
      </dgm:t>
    </dgm:pt>
    <dgm:pt modelId="{983A0EF0-230F-42D9-9EC1-C83D3A52578F}" type="sibTrans" cxnId="{52E70650-0974-46D8-86A6-5C36F30D519F}">
      <dgm:prSet/>
      <dgm:spPr/>
      <dgm:t>
        <a:bodyPr/>
        <a:lstStyle/>
        <a:p>
          <a:endParaRPr lang="fr-FR"/>
        </a:p>
      </dgm:t>
    </dgm:pt>
    <dgm:pt modelId="{A357BEAB-7066-4968-A949-8F6B425AA7DE}">
      <dgm:prSet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Most authors seem to recommend psychoeducation </a:t>
          </a:r>
          <a:r>
            <a:rPr lang="en-US" sz="1400" dirty="0">
              <a:latin typeface="Century Gothic" panose="020B0502020202020204" pitchFamily="34" charset="0"/>
            </a:rPr>
            <a:t>(</a:t>
          </a:r>
          <a:r>
            <a:rPr lang="en-US" sz="1400" dirty="0" err="1">
              <a:latin typeface="Century Gothic" panose="020B0502020202020204" pitchFamily="34" charset="0"/>
            </a:rPr>
            <a:t>Sansone</a:t>
          </a:r>
          <a:r>
            <a:rPr lang="en-US" sz="1400" dirty="0">
              <a:latin typeface="Century Gothic" panose="020B0502020202020204" pitchFamily="34" charset="0"/>
            </a:rPr>
            <a:t> &amp; </a:t>
          </a:r>
          <a:r>
            <a:rPr lang="en-US" sz="1400" dirty="0" err="1">
              <a:latin typeface="Century Gothic" panose="020B0502020202020204" pitchFamily="34" charset="0"/>
            </a:rPr>
            <a:t>Sansone</a:t>
          </a:r>
          <a:r>
            <a:rPr lang="en-US" sz="1400" dirty="0">
              <a:latin typeface="Century Gothic" panose="020B0502020202020204" pitchFamily="34" charset="0"/>
            </a:rPr>
            <a:t>, 2009).</a:t>
          </a:r>
          <a:endParaRPr lang="fr-FR" sz="1400" dirty="0">
            <a:latin typeface="Century Gothic" panose="020B0502020202020204" pitchFamily="34" charset="0"/>
          </a:endParaRPr>
        </a:p>
      </dgm:t>
    </dgm:pt>
    <dgm:pt modelId="{7F23DE26-2AC5-4D28-B2D3-84F2B7CC22AC}" type="parTrans" cxnId="{090E1A8C-E2D5-4A88-B904-916B181C121A}">
      <dgm:prSet/>
      <dgm:spPr/>
      <dgm:t>
        <a:bodyPr/>
        <a:lstStyle/>
        <a:p>
          <a:endParaRPr lang="fr-FR"/>
        </a:p>
      </dgm:t>
    </dgm:pt>
    <dgm:pt modelId="{90AFE78D-DC4C-4B74-8DB5-96EBFA6B13D1}" type="sibTrans" cxnId="{090E1A8C-E2D5-4A88-B904-916B181C121A}">
      <dgm:prSet/>
      <dgm:spPr/>
      <dgm:t>
        <a:bodyPr/>
        <a:lstStyle/>
        <a:p>
          <a:endParaRPr lang="fr-FR"/>
        </a:p>
      </dgm:t>
    </dgm:pt>
    <dgm:pt modelId="{4AA5B4D5-700C-42E0-BE76-D4DBA879E21E}" type="pres">
      <dgm:prSet presAssocID="{0DDC24E0-6CCB-44F4-AC12-615BB96773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AD90DC2-F9C7-4C78-89D9-126B98F749F4}" type="pres">
      <dgm:prSet presAssocID="{58472F9C-21D2-4073-AAFC-687EEA86EB12}" presName="Name5" presStyleLbl="vennNode1" presStyleIdx="0" presStyleCnt="4" custLinFactNeighborX="57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20F820-EA9B-4A2C-8280-7F0D6049459C}" type="pres">
      <dgm:prSet presAssocID="{6A7D9260-4EB6-4435-BE58-6B12C4FE7CC7}" presName="space" presStyleCnt="0"/>
      <dgm:spPr/>
      <dgm:t>
        <a:bodyPr/>
        <a:lstStyle/>
        <a:p>
          <a:endParaRPr lang="es-ES"/>
        </a:p>
      </dgm:t>
    </dgm:pt>
    <dgm:pt modelId="{945FC983-5FFF-4FF2-A62B-925439522A80}" type="pres">
      <dgm:prSet presAssocID="{8D94EDD3-1927-4E82-970A-6375F0A721C3}" presName="Name5" presStyleLbl="vennNode1" presStyleIdx="1" presStyleCnt="4" custLinFactNeighborX="35735" custLinFactNeighborY="-11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CBD17C-E55E-4281-A1AE-E4CD7C4EA20E}" type="pres">
      <dgm:prSet presAssocID="{9FED9E7D-4C89-4DBC-B764-95364D0D4388}" presName="space" presStyleCnt="0"/>
      <dgm:spPr/>
      <dgm:t>
        <a:bodyPr/>
        <a:lstStyle/>
        <a:p>
          <a:endParaRPr lang="es-ES"/>
        </a:p>
      </dgm:t>
    </dgm:pt>
    <dgm:pt modelId="{328365B6-6FD4-4C81-A51B-3764660BAA0D}" type="pres">
      <dgm:prSet presAssocID="{377A5305-CFE8-4C1C-B9A7-BE23421AB80B}" presName="Name5" presStyleLbl="vennNode1" presStyleIdx="2" presStyleCnt="4" custLinFactX="-123087" custLinFactNeighborX="-200000" custLinFactNeighborY="85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397C18-BCC4-408A-B851-DFC371E86599}" type="pres">
      <dgm:prSet presAssocID="{983A0EF0-230F-42D9-9EC1-C83D3A52578F}" presName="space" presStyleCnt="0"/>
      <dgm:spPr/>
      <dgm:t>
        <a:bodyPr/>
        <a:lstStyle/>
        <a:p>
          <a:endParaRPr lang="es-ES"/>
        </a:p>
      </dgm:t>
    </dgm:pt>
    <dgm:pt modelId="{3635A4D0-4E6A-4EB0-89B3-0300B337072D}" type="pres">
      <dgm:prSet presAssocID="{A357BEAB-7066-4968-A949-8F6B425AA7DE}" presName="Name5" presStyleLbl="vennNode1" presStyleIdx="3" presStyleCnt="4" custScaleX="110898" custScaleY="94416" custLinFactX="-111971" custLinFactNeighborX="-200000" custLinFactNeighborY="865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39A569-82C5-41BA-8901-F022F5AAE72C}" srcId="{0DDC24E0-6CCB-44F4-AC12-615BB9677347}" destId="{8D94EDD3-1927-4E82-970A-6375F0A721C3}" srcOrd="1" destOrd="0" parTransId="{50395233-66D5-4455-973C-CC90DEB6B265}" sibTransId="{9FED9E7D-4C89-4DBC-B764-95364D0D4388}"/>
    <dgm:cxn modelId="{81947734-6236-4522-84E4-73EF8B1A8EC5}" type="presOf" srcId="{0DDC24E0-6CCB-44F4-AC12-615BB9677347}" destId="{4AA5B4D5-700C-42E0-BE76-D4DBA879E21E}" srcOrd="0" destOrd="0" presId="urn:microsoft.com/office/officeart/2005/8/layout/venn3"/>
    <dgm:cxn modelId="{090E1A8C-E2D5-4A88-B904-916B181C121A}" srcId="{0DDC24E0-6CCB-44F4-AC12-615BB9677347}" destId="{A357BEAB-7066-4968-A949-8F6B425AA7DE}" srcOrd="3" destOrd="0" parTransId="{7F23DE26-2AC5-4D28-B2D3-84F2B7CC22AC}" sibTransId="{90AFE78D-DC4C-4B74-8DB5-96EBFA6B13D1}"/>
    <dgm:cxn modelId="{5552534B-15AD-48F4-AF02-076EEC2BEB69}" type="presOf" srcId="{8D94EDD3-1927-4E82-970A-6375F0A721C3}" destId="{945FC983-5FFF-4FF2-A62B-925439522A80}" srcOrd="0" destOrd="0" presId="urn:microsoft.com/office/officeart/2005/8/layout/venn3"/>
    <dgm:cxn modelId="{E2D89F06-EA04-4759-8A3C-BC12466DE751}" type="presOf" srcId="{377A5305-CFE8-4C1C-B9A7-BE23421AB80B}" destId="{328365B6-6FD4-4C81-A51B-3764660BAA0D}" srcOrd="0" destOrd="0" presId="urn:microsoft.com/office/officeart/2005/8/layout/venn3"/>
    <dgm:cxn modelId="{52E70650-0974-46D8-86A6-5C36F30D519F}" srcId="{0DDC24E0-6CCB-44F4-AC12-615BB9677347}" destId="{377A5305-CFE8-4C1C-B9A7-BE23421AB80B}" srcOrd="2" destOrd="0" parTransId="{7D9A6A94-702C-40F9-A262-7E6AC364D68C}" sibTransId="{983A0EF0-230F-42D9-9EC1-C83D3A52578F}"/>
    <dgm:cxn modelId="{DCAA7031-EA4C-4C32-BE7B-43BE953845CC}" srcId="{0DDC24E0-6CCB-44F4-AC12-615BB9677347}" destId="{58472F9C-21D2-4073-AAFC-687EEA86EB12}" srcOrd="0" destOrd="0" parTransId="{526E83EE-2C75-4FB3-94FA-4C59377BE297}" sibTransId="{6A7D9260-4EB6-4435-BE58-6B12C4FE7CC7}"/>
    <dgm:cxn modelId="{FD12609F-5DDA-4ABE-BD4F-2F6294E0EC93}" type="presOf" srcId="{58472F9C-21D2-4073-AAFC-687EEA86EB12}" destId="{3AD90DC2-F9C7-4C78-89D9-126B98F749F4}" srcOrd="0" destOrd="0" presId="urn:microsoft.com/office/officeart/2005/8/layout/venn3"/>
    <dgm:cxn modelId="{52A2542C-80A5-414C-AC70-72BE02D5492F}" type="presOf" srcId="{A357BEAB-7066-4968-A949-8F6B425AA7DE}" destId="{3635A4D0-4E6A-4EB0-89B3-0300B337072D}" srcOrd="0" destOrd="0" presId="urn:microsoft.com/office/officeart/2005/8/layout/venn3"/>
    <dgm:cxn modelId="{53CEF5E6-C813-47F2-A708-FDECCE8E2592}" type="presParOf" srcId="{4AA5B4D5-700C-42E0-BE76-D4DBA879E21E}" destId="{3AD90DC2-F9C7-4C78-89D9-126B98F749F4}" srcOrd="0" destOrd="0" presId="urn:microsoft.com/office/officeart/2005/8/layout/venn3"/>
    <dgm:cxn modelId="{831C822E-EF16-4096-AFC4-7EFF6F84BF45}" type="presParOf" srcId="{4AA5B4D5-700C-42E0-BE76-D4DBA879E21E}" destId="{1720F820-EA9B-4A2C-8280-7F0D6049459C}" srcOrd="1" destOrd="0" presId="urn:microsoft.com/office/officeart/2005/8/layout/venn3"/>
    <dgm:cxn modelId="{D0970101-C5C9-4709-ACFE-AB53945A1CD2}" type="presParOf" srcId="{4AA5B4D5-700C-42E0-BE76-D4DBA879E21E}" destId="{945FC983-5FFF-4FF2-A62B-925439522A80}" srcOrd="2" destOrd="0" presId="urn:microsoft.com/office/officeart/2005/8/layout/venn3"/>
    <dgm:cxn modelId="{EE5B345D-695A-4871-A494-80038C96577A}" type="presParOf" srcId="{4AA5B4D5-700C-42E0-BE76-D4DBA879E21E}" destId="{21CBD17C-E55E-4281-A1AE-E4CD7C4EA20E}" srcOrd="3" destOrd="0" presId="urn:microsoft.com/office/officeart/2005/8/layout/venn3"/>
    <dgm:cxn modelId="{07A09714-2467-4846-A4FC-751C9AD5B20C}" type="presParOf" srcId="{4AA5B4D5-700C-42E0-BE76-D4DBA879E21E}" destId="{328365B6-6FD4-4C81-A51B-3764660BAA0D}" srcOrd="4" destOrd="0" presId="urn:microsoft.com/office/officeart/2005/8/layout/venn3"/>
    <dgm:cxn modelId="{870798AC-1873-4472-A350-3563F76DED75}" type="presParOf" srcId="{4AA5B4D5-700C-42E0-BE76-D4DBA879E21E}" destId="{E1397C18-BCC4-408A-B851-DFC371E86599}" srcOrd="5" destOrd="0" presId="urn:microsoft.com/office/officeart/2005/8/layout/venn3"/>
    <dgm:cxn modelId="{4F4C64A1-D312-4A74-9F1D-675FB03337AD}" type="presParOf" srcId="{4AA5B4D5-700C-42E0-BE76-D4DBA879E21E}" destId="{3635A4D0-4E6A-4EB0-89B3-0300B337072D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47334F8-DF30-4FDF-8D24-9CE97249AF5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55C8FD0-7942-4262-AAD7-F2264F04CE71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Systems </a:t>
          </a:r>
          <a:r>
            <a:rPr lang="en-US" sz="1600" b="1" dirty="0">
              <a:solidFill>
                <a:schemeClr val="tx1"/>
              </a:solidFill>
              <a:latin typeface="Century Gothic" panose="020B0502020202020204" pitchFamily="34" charset="0"/>
            </a:rPr>
            <a:t>Training for Emotional Predictability and Problem Solving </a:t>
          </a:r>
          <a:endParaRPr lang="en-US" sz="16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dirty="0" smtClean="0">
              <a:solidFill>
                <a:schemeClr val="tx1"/>
              </a:solidFill>
              <a:latin typeface="Century Gothic" panose="020B0502020202020204" pitchFamily="34" charset="0"/>
            </a:rPr>
            <a:t>Blum et </a:t>
          </a:r>
          <a:r>
            <a:rPr lang="fr-FR" sz="12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colleagues</a:t>
          </a:r>
          <a:r>
            <a:rPr lang="fr-FR" sz="1200" dirty="0" smtClean="0">
              <a:solidFill>
                <a:schemeClr val="tx1"/>
              </a:solidFill>
              <a:latin typeface="Century Gothic" panose="020B0502020202020204" pitchFamily="34" charset="0"/>
            </a:rPr>
            <a:t> (2008)</a:t>
          </a:r>
          <a:endParaRPr lang="fr-FR" sz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C843DF3-A29A-4429-A490-B48B4F654651}" type="parTrans" cxnId="{CDBEA053-D9BA-429B-B513-A981AB4AC137}">
      <dgm:prSet/>
      <dgm:spPr/>
      <dgm:t>
        <a:bodyPr/>
        <a:lstStyle/>
        <a:p>
          <a:endParaRPr lang="fr-FR"/>
        </a:p>
      </dgm:t>
    </dgm:pt>
    <dgm:pt modelId="{FC3847B5-DD1E-467C-8435-8C1EF9EA6096}" type="sibTrans" cxnId="{CDBEA053-D9BA-429B-B513-A981AB4AC137}">
      <dgm:prSet/>
      <dgm:spPr/>
      <dgm:t>
        <a:bodyPr/>
        <a:lstStyle/>
        <a:p>
          <a:endParaRPr lang="fr-FR"/>
        </a:p>
      </dgm:t>
    </dgm:pt>
    <dgm:pt modelId="{684AD1F9-1B23-4D85-AB7B-7D494CB0F2A4}">
      <dgm:prSet phldrT="[Texte]" custT="1"/>
      <dgm:spPr/>
      <dgm:t>
        <a:bodyPr/>
        <a:lstStyle/>
        <a:p>
          <a:r>
            <a:rPr lang="fr-BE" sz="1600" dirty="0">
              <a:solidFill>
                <a:schemeClr val="tx1"/>
              </a:solidFill>
              <a:latin typeface="Century Gothic" panose="020B0502020202020204" pitchFamily="34" charset="0"/>
            </a:rPr>
            <a:t>Group </a:t>
          </a:r>
          <a:r>
            <a:rPr lang="fr-BE" sz="1600" dirty="0" err="1">
              <a:solidFill>
                <a:schemeClr val="tx1"/>
              </a:solidFill>
              <a:latin typeface="Century Gothic" panose="020B0502020202020204" pitchFamily="34" charset="0"/>
            </a:rPr>
            <a:t>treatment</a:t>
          </a:r>
          <a:endParaRPr lang="fr-FR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BD9F68F-2826-43C6-A10E-06FB8B617183}" type="parTrans" cxnId="{38AE8EB9-6161-493F-AAC9-8B5AF11ECA8A}">
      <dgm:prSet/>
      <dgm:spPr/>
      <dgm:t>
        <a:bodyPr/>
        <a:lstStyle/>
        <a:p>
          <a:endParaRPr lang="fr-FR"/>
        </a:p>
      </dgm:t>
    </dgm:pt>
    <dgm:pt modelId="{2F8129FA-7140-43F6-AFC3-356A4DB3BA3B}" type="sibTrans" cxnId="{38AE8EB9-6161-493F-AAC9-8B5AF11ECA8A}">
      <dgm:prSet/>
      <dgm:spPr/>
      <dgm:t>
        <a:bodyPr/>
        <a:lstStyle/>
        <a:p>
          <a:endParaRPr lang="fr-FR"/>
        </a:p>
      </dgm:t>
    </dgm:pt>
    <dgm:pt modelId="{E4B04F2E-F297-412A-A7B1-09C2C497F8F5}">
      <dgm:prSet phldrT="[Texte]" custT="1"/>
      <dgm:spPr/>
      <dgm:t>
        <a:bodyPr/>
        <a:lstStyle/>
        <a:p>
          <a:r>
            <a:rPr lang="fr-FR" sz="1600" dirty="0" err="1">
              <a:solidFill>
                <a:schemeClr val="tx1"/>
              </a:solidFill>
              <a:latin typeface="Century Gothic" panose="020B0502020202020204" pitchFamily="34" charset="0"/>
            </a:rPr>
            <a:t>Educate</a:t>
          </a:r>
          <a:r>
            <a:rPr lang="fr-FR" sz="16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fr-FR" sz="1600" dirty="0" err="1">
              <a:solidFill>
                <a:schemeClr val="tx1"/>
              </a:solidFill>
              <a:latin typeface="Century Gothic" panose="020B0502020202020204" pitchFamily="34" charset="0"/>
            </a:rPr>
            <a:t>family</a:t>
          </a:r>
          <a:r>
            <a:rPr lang="fr-FR" sz="16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fr-FR" sz="1600" dirty="0" err="1">
              <a:solidFill>
                <a:schemeClr val="tx1"/>
              </a:solidFill>
              <a:latin typeface="Century Gothic" panose="020B0502020202020204" pitchFamily="34" charset="0"/>
            </a:rPr>
            <a:t>members</a:t>
          </a:r>
          <a:endParaRPr lang="fr-FR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A88A8D8-D8DE-49F7-8879-CF6FC79009DA}" type="parTrans" cxnId="{62691ABE-E559-4BC1-B0C1-698D395DB4C0}">
      <dgm:prSet/>
      <dgm:spPr/>
      <dgm:t>
        <a:bodyPr/>
        <a:lstStyle/>
        <a:p>
          <a:endParaRPr lang="fr-FR"/>
        </a:p>
      </dgm:t>
    </dgm:pt>
    <dgm:pt modelId="{58BEDEA9-C8E8-4CC9-B753-5E94A302BCC7}" type="sibTrans" cxnId="{62691ABE-E559-4BC1-B0C1-698D395DB4C0}">
      <dgm:prSet/>
      <dgm:spPr/>
      <dgm:t>
        <a:bodyPr/>
        <a:lstStyle/>
        <a:p>
          <a:endParaRPr lang="fr-FR"/>
        </a:p>
      </dgm:t>
    </dgm:pt>
    <dgm:pt modelId="{758614C0-D4ED-46C9-9663-8EE371E6205D}">
      <dgm:prSet phldrT="[Texte]" custT="1"/>
      <dgm:spPr/>
      <dgm:t>
        <a:bodyPr/>
        <a:lstStyle/>
        <a:p>
          <a:r>
            <a:rPr lang="fr-BE" sz="1800" b="1" dirty="0" err="1">
              <a:solidFill>
                <a:schemeClr val="tx1"/>
              </a:solidFill>
              <a:latin typeface="Century Gothic" panose="020B0502020202020204" pitchFamily="34" charset="0"/>
            </a:rPr>
            <a:t>Psychoeducation</a:t>
          </a:r>
          <a:endParaRPr lang="fr-FR" sz="1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3B9015D-AEA3-41BC-89D6-C48AF6378D5C}" type="parTrans" cxnId="{B1ECBC21-9949-456D-87A2-27E056A9C0E1}">
      <dgm:prSet/>
      <dgm:spPr/>
      <dgm:t>
        <a:bodyPr/>
        <a:lstStyle/>
        <a:p>
          <a:endParaRPr lang="fr-FR"/>
        </a:p>
      </dgm:t>
    </dgm:pt>
    <dgm:pt modelId="{4CF4FE38-D4DD-45C5-BA9D-E1ABA3B83964}" type="sibTrans" cxnId="{B1ECBC21-9949-456D-87A2-27E056A9C0E1}">
      <dgm:prSet/>
      <dgm:spPr/>
      <dgm:t>
        <a:bodyPr/>
        <a:lstStyle/>
        <a:p>
          <a:endParaRPr lang="fr-FR"/>
        </a:p>
      </dgm:t>
    </dgm:pt>
    <dgm:pt modelId="{17A21E8D-9004-4CB4-8731-EC663B71AB8B}">
      <dgm:prSet phldrT="[Texte]" custT="1"/>
      <dgm:spPr/>
      <dgm:t>
        <a:bodyPr/>
        <a:lstStyle/>
        <a:p>
          <a:r>
            <a:rPr lang="en-US" sz="1500" dirty="0">
              <a:solidFill>
                <a:schemeClr val="tx1"/>
              </a:solidFill>
              <a:latin typeface="Century Gothic" panose="020B0502020202020204" pitchFamily="34" charset="0"/>
            </a:rPr>
            <a:t> Only one published study of family therapy for patients with BPD          </a:t>
          </a:r>
          <a:r>
            <a:rPr lang="en-US" sz="1500" dirty="0" smtClean="0">
              <a:solidFill>
                <a:schemeClr val="tx1"/>
              </a:solidFill>
              <a:latin typeface="Century Gothic" panose="020B0502020202020204" pitchFamily="34" charset="0"/>
            </a:rPr>
            <a:t>Psychoeducational </a:t>
          </a:r>
          <a:r>
            <a:rPr lang="en-US" sz="1500" dirty="0">
              <a:solidFill>
                <a:schemeClr val="tx1"/>
              </a:solidFill>
              <a:latin typeface="Century Gothic" panose="020B0502020202020204" pitchFamily="34" charset="0"/>
            </a:rPr>
            <a:t>approach </a:t>
          </a:r>
          <a:r>
            <a:rPr lang="en-US" sz="1400" dirty="0">
              <a:solidFill>
                <a:schemeClr val="tx1"/>
              </a:solidFill>
              <a:latin typeface="Century Gothic" panose="020B0502020202020204" pitchFamily="34" charset="0"/>
            </a:rPr>
            <a:t>(Gunderson, 2009) </a:t>
          </a:r>
          <a:endParaRPr lang="fr-FR" sz="15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76CF3AF-675F-4A0D-9390-35FDAFE14F54}" type="parTrans" cxnId="{CF28E255-6B4F-4BFD-9DB7-0BACD338D996}">
      <dgm:prSet/>
      <dgm:spPr/>
      <dgm:t>
        <a:bodyPr/>
        <a:lstStyle/>
        <a:p>
          <a:endParaRPr lang="fr-FR"/>
        </a:p>
      </dgm:t>
    </dgm:pt>
    <dgm:pt modelId="{D79A0793-9FD5-40E9-B4A7-FAE05E5C6ACB}" type="sibTrans" cxnId="{CF28E255-6B4F-4BFD-9DB7-0BACD338D996}">
      <dgm:prSet/>
      <dgm:spPr/>
      <dgm:t>
        <a:bodyPr/>
        <a:lstStyle/>
        <a:p>
          <a:endParaRPr lang="fr-FR"/>
        </a:p>
      </dgm:t>
    </dgm:pt>
    <dgm:pt modelId="{6163449B-1C5B-417D-83AD-0C201AE6D805}">
      <dgm:prSet phldrT="[Texte]"/>
      <dgm:spPr/>
      <dgm:t>
        <a:bodyPr/>
        <a:lstStyle/>
        <a:p>
          <a:r>
            <a:rPr lang="en-US" sz="1500" dirty="0">
              <a:solidFill>
                <a:schemeClr val="tx1"/>
              </a:solidFill>
              <a:latin typeface="Century Gothic" panose="020B0502020202020204" pitchFamily="34" charset="0"/>
            </a:rPr>
            <a:t> Improve communication and diminish conflict </a:t>
          </a:r>
          <a:endParaRPr lang="fr-FR" sz="15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046A08F-87B9-44EC-B919-8D864A0D220A}" type="parTrans" cxnId="{9067BECD-3288-497E-A102-2ADFD7673481}">
      <dgm:prSet/>
      <dgm:spPr/>
      <dgm:t>
        <a:bodyPr/>
        <a:lstStyle/>
        <a:p>
          <a:endParaRPr lang="fr-FR"/>
        </a:p>
      </dgm:t>
    </dgm:pt>
    <dgm:pt modelId="{FD81A2BA-F59F-4413-B062-0708E6BE4C7A}" type="sibTrans" cxnId="{9067BECD-3288-497E-A102-2ADFD7673481}">
      <dgm:prSet/>
      <dgm:spPr/>
      <dgm:t>
        <a:bodyPr/>
        <a:lstStyle/>
        <a:p>
          <a:endParaRPr lang="fr-FR"/>
        </a:p>
      </dgm:t>
    </dgm:pt>
    <dgm:pt modelId="{E22E86CE-2558-4147-A3FE-663F2CE3826C}">
      <dgm:prSet phldrT="[Texte]" custT="1"/>
      <dgm:spPr/>
      <dgm:t>
        <a:bodyPr/>
        <a:lstStyle/>
        <a:p>
          <a:r>
            <a:rPr lang="fr-BE" sz="1600" dirty="0">
              <a:solidFill>
                <a:schemeClr val="tx1"/>
              </a:solidFill>
              <a:latin typeface="Century Gothic" panose="020B0502020202020204" pitchFamily="34" charset="0"/>
            </a:rPr>
            <a:t>20 </a:t>
          </a:r>
          <a:r>
            <a:rPr lang="fr-BE" sz="1600" dirty="0" err="1">
              <a:solidFill>
                <a:schemeClr val="tx1"/>
              </a:solidFill>
              <a:latin typeface="Century Gothic" panose="020B0502020202020204" pitchFamily="34" charset="0"/>
            </a:rPr>
            <a:t>weeks</a:t>
          </a:r>
          <a:endParaRPr lang="fr-FR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2992A15D-5CB4-4313-B3FD-5232E9D088DD}" type="parTrans" cxnId="{64116C84-939B-4F38-A1FA-29BC6222DF52}">
      <dgm:prSet/>
      <dgm:spPr/>
      <dgm:t>
        <a:bodyPr/>
        <a:lstStyle/>
        <a:p>
          <a:endParaRPr lang="fr-FR"/>
        </a:p>
      </dgm:t>
    </dgm:pt>
    <dgm:pt modelId="{1B78310B-2F3E-46FE-B346-E37BEAE90820}" type="sibTrans" cxnId="{64116C84-939B-4F38-A1FA-29BC6222DF52}">
      <dgm:prSet/>
      <dgm:spPr/>
      <dgm:t>
        <a:bodyPr/>
        <a:lstStyle/>
        <a:p>
          <a:endParaRPr lang="fr-FR"/>
        </a:p>
      </dgm:t>
    </dgm:pt>
    <dgm:pt modelId="{898036E2-223F-4E20-978E-FA6BE9695FAC}">
      <dgm:prSet phldrT="[Texte]" custT="1"/>
      <dgm:spPr/>
      <dgm:t>
        <a:bodyPr/>
        <a:lstStyle/>
        <a:p>
          <a:r>
            <a:rPr lang="fr-FR" sz="1600" dirty="0" err="1">
              <a:solidFill>
                <a:schemeClr val="tx1"/>
              </a:solidFill>
              <a:latin typeface="Century Gothic" panose="020B0502020202020204" pitchFamily="34" charset="0"/>
            </a:rPr>
            <a:t>Supplement</a:t>
          </a:r>
          <a:r>
            <a:rPr lang="fr-FR" sz="16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fr-FR" sz="1600" dirty="0" err="1">
              <a:solidFill>
                <a:schemeClr val="tx1"/>
              </a:solidFill>
              <a:latin typeface="Century Gothic" panose="020B0502020202020204" pitchFamily="34" charset="0"/>
            </a:rPr>
            <a:t>other</a:t>
          </a:r>
          <a:r>
            <a:rPr lang="fr-FR" sz="16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fr-FR" sz="1600" dirty="0" err="1">
              <a:solidFill>
                <a:schemeClr val="tx1"/>
              </a:solidFill>
              <a:latin typeface="Century Gothic" panose="020B0502020202020204" pitchFamily="34" charset="0"/>
            </a:rPr>
            <a:t>treatments</a:t>
          </a:r>
          <a:endParaRPr lang="fr-FR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AE5D9E2-AA13-4B09-9919-2C77265B933E}" type="parTrans" cxnId="{9D373198-3D7A-4E77-BC88-136A60644443}">
      <dgm:prSet/>
      <dgm:spPr/>
      <dgm:t>
        <a:bodyPr/>
        <a:lstStyle/>
        <a:p>
          <a:endParaRPr lang="fr-FR"/>
        </a:p>
      </dgm:t>
    </dgm:pt>
    <dgm:pt modelId="{511EA64A-3E16-4922-93E6-5BB5725CC2EA}" type="sibTrans" cxnId="{9D373198-3D7A-4E77-BC88-136A60644443}">
      <dgm:prSet/>
      <dgm:spPr/>
      <dgm:t>
        <a:bodyPr/>
        <a:lstStyle/>
        <a:p>
          <a:endParaRPr lang="fr-FR"/>
        </a:p>
      </dgm:t>
    </dgm:pt>
    <dgm:pt modelId="{126ED6CA-0BBD-4BCF-8425-9D95D9B073A9}">
      <dgm:prSet phldrT="[Texte]" custT="1"/>
      <dgm:spPr/>
      <dgm:t>
        <a:bodyPr/>
        <a:lstStyle/>
        <a:p>
          <a:r>
            <a:rPr lang="fr-FR" sz="1600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600" dirty="0">
              <a:solidFill>
                <a:schemeClr val="tx1"/>
              </a:solidFill>
              <a:latin typeface="Century Gothic" panose="020B0502020202020204" pitchFamily="34" charset="0"/>
            </a:rPr>
            <a:t>includes cognitive behavioral elements</a:t>
          </a:r>
          <a:endParaRPr lang="fr-FR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A93881B-5A75-4F9F-A80E-9D0E09182A90}" type="parTrans" cxnId="{1094246C-2862-49AC-A820-9F51C615B894}">
      <dgm:prSet/>
      <dgm:spPr/>
      <dgm:t>
        <a:bodyPr/>
        <a:lstStyle/>
        <a:p>
          <a:endParaRPr lang="fr-FR"/>
        </a:p>
      </dgm:t>
    </dgm:pt>
    <dgm:pt modelId="{67FAA4FC-B722-4C99-8C36-594D2EAA65E9}" type="sibTrans" cxnId="{1094246C-2862-49AC-A820-9F51C615B894}">
      <dgm:prSet/>
      <dgm:spPr/>
      <dgm:t>
        <a:bodyPr/>
        <a:lstStyle/>
        <a:p>
          <a:endParaRPr lang="fr-FR"/>
        </a:p>
      </dgm:t>
    </dgm:pt>
    <dgm:pt modelId="{43AACB72-C54C-4EA4-AC1D-49C3B9AF9B17}">
      <dgm:prSet phldrT="[Texte]"/>
      <dgm:spPr/>
      <dgm:t>
        <a:bodyPr/>
        <a:lstStyle/>
        <a:p>
          <a:r>
            <a:rPr lang="en-US" sz="1500" dirty="0">
              <a:solidFill>
                <a:schemeClr val="tx1"/>
              </a:solidFill>
              <a:latin typeface="Century Gothic" panose="020B0502020202020204" pitchFamily="34" charset="0"/>
            </a:rPr>
            <a:t> Published clinical reports differ about their family treatment recommendations</a:t>
          </a:r>
          <a:endParaRPr lang="fr-FR" sz="15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D2D3631-06CD-4D84-B9C1-7F4088E6B8A1}" type="parTrans" cxnId="{99EEC868-952C-4622-90AD-3096BEAB2358}">
      <dgm:prSet/>
      <dgm:spPr/>
      <dgm:t>
        <a:bodyPr/>
        <a:lstStyle/>
        <a:p>
          <a:endParaRPr lang="fr-FR"/>
        </a:p>
      </dgm:t>
    </dgm:pt>
    <dgm:pt modelId="{6886D25F-9B88-48B4-B42B-BB41030D6316}" type="sibTrans" cxnId="{99EEC868-952C-4622-90AD-3096BEAB2358}">
      <dgm:prSet/>
      <dgm:spPr/>
      <dgm:t>
        <a:bodyPr/>
        <a:lstStyle/>
        <a:p>
          <a:endParaRPr lang="fr-FR"/>
        </a:p>
      </dgm:t>
    </dgm:pt>
    <dgm:pt modelId="{4A318036-46A0-422A-B8DF-6F20F59F6EC3}">
      <dgm:prSet phldrT="[Texte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Century Gothic" panose="020B0502020202020204" pitchFamily="34" charset="0"/>
            </a:rPr>
            <a:t>Skills training </a:t>
          </a:r>
          <a:endParaRPr lang="fr-FR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654E078-9663-4F29-95DD-3F1DB72B6391}" type="parTrans" cxnId="{8791016E-672D-4415-8FC5-E24FB20A89D6}">
      <dgm:prSet/>
      <dgm:spPr/>
      <dgm:t>
        <a:bodyPr/>
        <a:lstStyle/>
        <a:p>
          <a:endParaRPr lang="fr-FR"/>
        </a:p>
      </dgm:t>
    </dgm:pt>
    <dgm:pt modelId="{D93204F3-6820-4EE3-AC55-3529B6D3E1AA}" type="sibTrans" cxnId="{8791016E-672D-4415-8FC5-E24FB20A89D6}">
      <dgm:prSet/>
      <dgm:spPr/>
      <dgm:t>
        <a:bodyPr/>
        <a:lstStyle/>
        <a:p>
          <a:endParaRPr lang="fr-FR"/>
        </a:p>
      </dgm:t>
    </dgm:pt>
    <dgm:pt modelId="{6A267E75-EB0F-4790-AAE4-B1F4427D701A}">
      <dgm:prSet phldrT="[Texte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Century Gothic" panose="020B0502020202020204" pitchFamily="34" charset="0"/>
            </a:rPr>
            <a:t>Encourages the participation of family members</a:t>
          </a:r>
          <a:endParaRPr lang="fr-FR" sz="16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C7E3787-2716-4FD2-B803-682FA06710EE}" type="parTrans" cxnId="{9B1CAB0B-A631-47C1-A766-50A2591F4F35}">
      <dgm:prSet/>
      <dgm:spPr/>
      <dgm:t>
        <a:bodyPr/>
        <a:lstStyle/>
        <a:p>
          <a:endParaRPr lang="fr-FR"/>
        </a:p>
      </dgm:t>
    </dgm:pt>
    <dgm:pt modelId="{1282192C-3614-4FBE-B8F6-4D244DA4321E}" type="sibTrans" cxnId="{9B1CAB0B-A631-47C1-A766-50A2591F4F35}">
      <dgm:prSet/>
      <dgm:spPr/>
      <dgm:t>
        <a:bodyPr/>
        <a:lstStyle/>
        <a:p>
          <a:endParaRPr lang="fr-FR"/>
        </a:p>
      </dgm:t>
    </dgm:pt>
    <dgm:pt modelId="{BE191544-4FEF-44D6-BA2E-3121FE85A135}" type="pres">
      <dgm:prSet presAssocID="{547334F8-DF30-4FDF-8D24-9CE97249AF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0C34C4-18B9-4CDD-9475-533BD38595DA}" type="pres">
      <dgm:prSet presAssocID="{F55C8FD0-7942-4262-AAD7-F2264F04CE71}" presName="linNode" presStyleCnt="0"/>
      <dgm:spPr/>
    </dgm:pt>
    <dgm:pt modelId="{17672784-B478-4655-A930-1DAFA48F41ED}" type="pres">
      <dgm:prSet presAssocID="{F55C8FD0-7942-4262-AAD7-F2264F04CE71}" presName="parentText" presStyleLbl="node1" presStyleIdx="0" presStyleCnt="2" custLinFactNeighborX="-3402" custLinFactNeighborY="-49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A186FB-C372-4FAC-B95E-8018A17DE635}" type="pres">
      <dgm:prSet presAssocID="{F55C8FD0-7942-4262-AAD7-F2264F04CE71}" presName="descendantText" presStyleLbl="alignAccFollowNode1" presStyleIdx="0" presStyleCnt="2" custScaleY="1345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7C0448-DB22-438B-809D-B01FE06FBAB6}" type="pres">
      <dgm:prSet presAssocID="{FC3847B5-DD1E-467C-8435-8C1EF9EA6096}" presName="sp" presStyleCnt="0"/>
      <dgm:spPr/>
    </dgm:pt>
    <dgm:pt modelId="{C8BADE36-C9E1-470C-B78D-9C1351D84D4E}" type="pres">
      <dgm:prSet presAssocID="{758614C0-D4ED-46C9-9663-8EE371E6205D}" presName="linNode" presStyleCnt="0"/>
      <dgm:spPr/>
    </dgm:pt>
    <dgm:pt modelId="{4932D324-2D5D-4F75-95E0-DB706E175F81}" type="pres">
      <dgm:prSet presAssocID="{758614C0-D4ED-46C9-9663-8EE371E6205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3F0F09-75AA-49A4-A9F5-22B830D8C9B5}" type="pres">
      <dgm:prSet presAssocID="{758614C0-D4ED-46C9-9663-8EE371E6205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BEA053-D9BA-429B-B513-A981AB4AC137}" srcId="{547334F8-DF30-4FDF-8D24-9CE97249AF5A}" destId="{F55C8FD0-7942-4262-AAD7-F2264F04CE71}" srcOrd="0" destOrd="0" parTransId="{6C843DF3-A29A-4429-A490-B48B4F654651}" sibTransId="{FC3847B5-DD1E-467C-8435-8C1EF9EA6096}"/>
    <dgm:cxn modelId="{64116C84-939B-4F38-A1FA-29BC6222DF52}" srcId="{F55C8FD0-7942-4262-AAD7-F2264F04CE71}" destId="{E22E86CE-2558-4147-A3FE-663F2CE3826C}" srcOrd="1" destOrd="0" parTransId="{2992A15D-5CB4-4313-B3FD-5232E9D088DD}" sibTransId="{1B78310B-2F3E-46FE-B346-E37BEAE90820}"/>
    <dgm:cxn modelId="{B1ECBC21-9949-456D-87A2-27E056A9C0E1}" srcId="{547334F8-DF30-4FDF-8D24-9CE97249AF5A}" destId="{758614C0-D4ED-46C9-9663-8EE371E6205D}" srcOrd="1" destOrd="0" parTransId="{93B9015D-AEA3-41BC-89D6-C48AF6378D5C}" sibTransId="{4CF4FE38-D4DD-45C5-BA9D-E1ABA3B83964}"/>
    <dgm:cxn modelId="{E9B0DB34-98D2-4725-8DF1-6EC7FC1BC16C}" type="presOf" srcId="{E4B04F2E-F297-412A-A7B1-09C2C497F8F5}" destId="{C6A186FB-C372-4FAC-B95E-8018A17DE635}" srcOrd="0" destOrd="2" presId="urn:microsoft.com/office/officeart/2005/8/layout/vList5"/>
    <dgm:cxn modelId="{9B1CAB0B-A631-47C1-A766-50A2591F4F35}" srcId="{F55C8FD0-7942-4262-AAD7-F2264F04CE71}" destId="{6A267E75-EB0F-4790-AAE4-B1F4427D701A}" srcOrd="6" destOrd="0" parTransId="{AC7E3787-2716-4FD2-B803-682FA06710EE}" sibTransId="{1282192C-3614-4FBE-B8F6-4D244DA4321E}"/>
    <dgm:cxn modelId="{9D373198-3D7A-4E77-BC88-136A60644443}" srcId="{F55C8FD0-7942-4262-AAD7-F2264F04CE71}" destId="{898036E2-223F-4E20-978E-FA6BE9695FAC}" srcOrd="3" destOrd="0" parTransId="{4AE5D9E2-AA13-4B09-9919-2C77265B933E}" sibTransId="{511EA64A-3E16-4922-93E6-5BB5725CC2EA}"/>
    <dgm:cxn modelId="{9BFEB3CA-66EF-4D8F-A9FB-B1901BE85D18}" type="presOf" srcId="{684AD1F9-1B23-4D85-AB7B-7D494CB0F2A4}" destId="{C6A186FB-C372-4FAC-B95E-8018A17DE635}" srcOrd="0" destOrd="0" presId="urn:microsoft.com/office/officeart/2005/8/layout/vList5"/>
    <dgm:cxn modelId="{66B21520-08B4-491E-9A68-F8A4C6B69FCA}" type="presOf" srcId="{43AACB72-C54C-4EA4-AC1D-49C3B9AF9B17}" destId="{BE3F0F09-75AA-49A4-A9F5-22B830D8C9B5}" srcOrd="0" destOrd="2" presId="urn:microsoft.com/office/officeart/2005/8/layout/vList5"/>
    <dgm:cxn modelId="{B0EE4E9E-F039-4B81-AB70-7B50F76C8249}" type="presOf" srcId="{4A318036-46A0-422A-B8DF-6F20F59F6EC3}" destId="{C6A186FB-C372-4FAC-B95E-8018A17DE635}" srcOrd="0" destOrd="5" presId="urn:microsoft.com/office/officeart/2005/8/layout/vList5"/>
    <dgm:cxn modelId="{38AE8EB9-6161-493F-AAC9-8B5AF11ECA8A}" srcId="{F55C8FD0-7942-4262-AAD7-F2264F04CE71}" destId="{684AD1F9-1B23-4D85-AB7B-7D494CB0F2A4}" srcOrd="0" destOrd="0" parTransId="{8BD9F68F-2826-43C6-A10E-06FB8B617183}" sibTransId="{2F8129FA-7140-43F6-AFC3-356A4DB3BA3B}"/>
    <dgm:cxn modelId="{B5FFF8D8-31AB-4D4F-A5D8-2D820A0D311C}" type="presOf" srcId="{6A267E75-EB0F-4790-AAE4-B1F4427D701A}" destId="{C6A186FB-C372-4FAC-B95E-8018A17DE635}" srcOrd="0" destOrd="6" presId="urn:microsoft.com/office/officeart/2005/8/layout/vList5"/>
    <dgm:cxn modelId="{24926E4D-679F-415D-ABD1-D4A8BE3E6523}" type="presOf" srcId="{547334F8-DF30-4FDF-8D24-9CE97249AF5A}" destId="{BE191544-4FEF-44D6-BA2E-3121FE85A135}" srcOrd="0" destOrd="0" presId="urn:microsoft.com/office/officeart/2005/8/layout/vList5"/>
    <dgm:cxn modelId="{7A4C8944-2F28-4DBB-9418-EC8EFA29E0FC}" type="presOf" srcId="{6163449B-1C5B-417D-83AD-0C201AE6D805}" destId="{BE3F0F09-75AA-49A4-A9F5-22B830D8C9B5}" srcOrd="0" destOrd="1" presId="urn:microsoft.com/office/officeart/2005/8/layout/vList5"/>
    <dgm:cxn modelId="{1094246C-2862-49AC-A820-9F51C615B894}" srcId="{F55C8FD0-7942-4262-AAD7-F2264F04CE71}" destId="{126ED6CA-0BBD-4BCF-8425-9D95D9B073A9}" srcOrd="4" destOrd="0" parTransId="{DA93881B-5A75-4F9F-A80E-9D0E09182A90}" sibTransId="{67FAA4FC-B722-4C99-8C36-594D2EAA65E9}"/>
    <dgm:cxn modelId="{CF28E255-6B4F-4BFD-9DB7-0BACD338D996}" srcId="{758614C0-D4ED-46C9-9663-8EE371E6205D}" destId="{17A21E8D-9004-4CB4-8731-EC663B71AB8B}" srcOrd="0" destOrd="0" parTransId="{276CF3AF-675F-4A0D-9390-35FDAFE14F54}" sibTransId="{D79A0793-9FD5-40E9-B4A7-FAE05E5C6ACB}"/>
    <dgm:cxn modelId="{BAD6AC11-CCF2-4313-8202-75ECDBBC5FF0}" type="presOf" srcId="{758614C0-D4ED-46C9-9663-8EE371E6205D}" destId="{4932D324-2D5D-4F75-95E0-DB706E175F81}" srcOrd="0" destOrd="0" presId="urn:microsoft.com/office/officeart/2005/8/layout/vList5"/>
    <dgm:cxn modelId="{9067BECD-3288-497E-A102-2ADFD7673481}" srcId="{758614C0-D4ED-46C9-9663-8EE371E6205D}" destId="{6163449B-1C5B-417D-83AD-0C201AE6D805}" srcOrd="1" destOrd="0" parTransId="{C046A08F-87B9-44EC-B919-8D864A0D220A}" sibTransId="{FD81A2BA-F59F-4413-B062-0708E6BE4C7A}"/>
    <dgm:cxn modelId="{62691ABE-E559-4BC1-B0C1-698D395DB4C0}" srcId="{F55C8FD0-7942-4262-AAD7-F2264F04CE71}" destId="{E4B04F2E-F297-412A-A7B1-09C2C497F8F5}" srcOrd="2" destOrd="0" parTransId="{EA88A8D8-D8DE-49F7-8879-CF6FC79009DA}" sibTransId="{58BEDEA9-C8E8-4CC9-B753-5E94A302BCC7}"/>
    <dgm:cxn modelId="{99EEC868-952C-4622-90AD-3096BEAB2358}" srcId="{758614C0-D4ED-46C9-9663-8EE371E6205D}" destId="{43AACB72-C54C-4EA4-AC1D-49C3B9AF9B17}" srcOrd="2" destOrd="0" parTransId="{1D2D3631-06CD-4D84-B9C1-7F4088E6B8A1}" sibTransId="{6886D25F-9B88-48B4-B42B-BB41030D6316}"/>
    <dgm:cxn modelId="{248285F1-B74A-402A-AEF6-6BF153929FD1}" type="presOf" srcId="{F55C8FD0-7942-4262-AAD7-F2264F04CE71}" destId="{17672784-B478-4655-A930-1DAFA48F41ED}" srcOrd="0" destOrd="0" presId="urn:microsoft.com/office/officeart/2005/8/layout/vList5"/>
    <dgm:cxn modelId="{D218BA90-8C8D-4639-85B4-05FDAD54863D}" type="presOf" srcId="{126ED6CA-0BBD-4BCF-8425-9D95D9B073A9}" destId="{C6A186FB-C372-4FAC-B95E-8018A17DE635}" srcOrd="0" destOrd="4" presId="urn:microsoft.com/office/officeart/2005/8/layout/vList5"/>
    <dgm:cxn modelId="{E938B237-2FA9-4B64-96B0-62F21D29158A}" type="presOf" srcId="{E22E86CE-2558-4147-A3FE-663F2CE3826C}" destId="{C6A186FB-C372-4FAC-B95E-8018A17DE635}" srcOrd="0" destOrd="1" presId="urn:microsoft.com/office/officeart/2005/8/layout/vList5"/>
    <dgm:cxn modelId="{A994B2A4-5ABB-4E50-8933-D0AFAE08F219}" type="presOf" srcId="{898036E2-223F-4E20-978E-FA6BE9695FAC}" destId="{C6A186FB-C372-4FAC-B95E-8018A17DE635}" srcOrd="0" destOrd="3" presId="urn:microsoft.com/office/officeart/2005/8/layout/vList5"/>
    <dgm:cxn modelId="{8791016E-672D-4415-8FC5-E24FB20A89D6}" srcId="{F55C8FD0-7942-4262-AAD7-F2264F04CE71}" destId="{4A318036-46A0-422A-B8DF-6F20F59F6EC3}" srcOrd="5" destOrd="0" parTransId="{9654E078-9663-4F29-95DD-3F1DB72B6391}" sibTransId="{D93204F3-6820-4EE3-AC55-3529B6D3E1AA}"/>
    <dgm:cxn modelId="{F3C2825C-1AF5-424B-B445-855E341C9BF9}" type="presOf" srcId="{17A21E8D-9004-4CB4-8731-EC663B71AB8B}" destId="{BE3F0F09-75AA-49A4-A9F5-22B830D8C9B5}" srcOrd="0" destOrd="0" presId="urn:microsoft.com/office/officeart/2005/8/layout/vList5"/>
    <dgm:cxn modelId="{964C0A0A-79BD-40C5-BFAB-B24B8B2E2093}" type="presParOf" srcId="{BE191544-4FEF-44D6-BA2E-3121FE85A135}" destId="{DE0C34C4-18B9-4CDD-9475-533BD38595DA}" srcOrd="0" destOrd="0" presId="urn:microsoft.com/office/officeart/2005/8/layout/vList5"/>
    <dgm:cxn modelId="{70025915-126B-4333-99D7-89AD6D9A478E}" type="presParOf" srcId="{DE0C34C4-18B9-4CDD-9475-533BD38595DA}" destId="{17672784-B478-4655-A930-1DAFA48F41ED}" srcOrd="0" destOrd="0" presId="urn:microsoft.com/office/officeart/2005/8/layout/vList5"/>
    <dgm:cxn modelId="{E1E0FFA3-F59C-47D6-A5D2-C8F5EDABE351}" type="presParOf" srcId="{DE0C34C4-18B9-4CDD-9475-533BD38595DA}" destId="{C6A186FB-C372-4FAC-B95E-8018A17DE635}" srcOrd="1" destOrd="0" presId="urn:microsoft.com/office/officeart/2005/8/layout/vList5"/>
    <dgm:cxn modelId="{C583D87E-BCE2-4105-9FAC-3B4BA1E8C2EC}" type="presParOf" srcId="{BE191544-4FEF-44D6-BA2E-3121FE85A135}" destId="{877C0448-DB22-438B-809D-B01FE06FBAB6}" srcOrd="1" destOrd="0" presId="urn:microsoft.com/office/officeart/2005/8/layout/vList5"/>
    <dgm:cxn modelId="{84662F08-8EDA-4750-81D2-B700644252B5}" type="presParOf" srcId="{BE191544-4FEF-44D6-BA2E-3121FE85A135}" destId="{C8BADE36-C9E1-470C-B78D-9C1351D84D4E}" srcOrd="2" destOrd="0" presId="urn:microsoft.com/office/officeart/2005/8/layout/vList5"/>
    <dgm:cxn modelId="{92F6802F-E5C3-45A7-A7B0-C2FA058A3760}" type="presParOf" srcId="{C8BADE36-C9E1-470C-B78D-9C1351D84D4E}" destId="{4932D324-2D5D-4F75-95E0-DB706E175F81}" srcOrd="0" destOrd="0" presId="urn:microsoft.com/office/officeart/2005/8/layout/vList5"/>
    <dgm:cxn modelId="{F22448C3-3ABC-4A55-9956-AFD57A56B034}" type="presParOf" srcId="{C8BADE36-C9E1-470C-B78D-9C1351D84D4E}" destId="{BE3F0F09-75AA-49A4-A9F5-22B830D8C9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29EB5-F805-47CB-857B-BB6A12002F78}" type="doc">
      <dgm:prSet loTypeId="urn:microsoft.com/office/officeart/2005/8/layout/equation2" loCatId="relationship" qsTypeId="urn:microsoft.com/office/officeart/2005/8/quickstyle/simple5" qsCatId="simple" csTypeId="urn:microsoft.com/office/officeart/2005/8/colors/accent1_2" csCatId="accent1" phldr="1"/>
      <dgm:spPr/>
    </dgm:pt>
    <dgm:pt modelId="{281B78E8-2545-42E0-B782-C2CE0F953F34}">
      <dgm:prSet phldrT="[Texte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fr-BE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GENETIC AND BRAIN FACTORS</a:t>
          </a:r>
          <a:endParaRPr lang="fr-FR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8342827-908B-4F5B-ADC5-2CCCDB990102}" type="parTrans" cxnId="{B30ACB1B-15A3-4170-908E-43949DA095D1}">
      <dgm:prSet/>
      <dgm:spPr/>
      <dgm:t>
        <a:bodyPr/>
        <a:lstStyle/>
        <a:p>
          <a:endParaRPr lang="fr-FR"/>
        </a:p>
      </dgm:t>
    </dgm:pt>
    <dgm:pt modelId="{B76BA120-8603-4CD5-A3D6-AC415468A4FD}" type="sibTrans" cxnId="{B30ACB1B-15A3-4170-908E-43949DA095D1}">
      <dgm:prSet/>
      <dgm:spPr/>
      <dgm:t>
        <a:bodyPr/>
        <a:lstStyle/>
        <a:p>
          <a:endParaRPr lang="fr-FR"/>
        </a:p>
      </dgm:t>
    </dgm:pt>
    <dgm:pt modelId="{C302D959-C655-428F-A9D5-03E8342E26D5}">
      <dgm:prSet phldrT="[Texte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fr-BE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ENVIRONMENTAL FACTORS</a:t>
          </a:r>
          <a:endParaRPr lang="fr-FR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0B14024-BFB4-4A4F-A0AB-5A8BBE51559F}" type="parTrans" cxnId="{9FC92D76-9645-4A4F-92C5-2E450638F9EE}">
      <dgm:prSet/>
      <dgm:spPr/>
      <dgm:t>
        <a:bodyPr/>
        <a:lstStyle/>
        <a:p>
          <a:endParaRPr lang="fr-FR"/>
        </a:p>
      </dgm:t>
    </dgm:pt>
    <dgm:pt modelId="{536B7F54-BB5A-4939-B32C-B709EA47F0CC}" type="sibTrans" cxnId="{9FC92D76-9645-4A4F-92C5-2E450638F9EE}">
      <dgm:prSet/>
      <dgm:spPr/>
      <dgm:t>
        <a:bodyPr/>
        <a:lstStyle/>
        <a:p>
          <a:endParaRPr lang="fr-FR"/>
        </a:p>
      </dgm:t>
    </dgm:pt>
    <dgm:pt modelId="{092B9B4F-68F7-4A9C-8F69-0F5F416A70F0}">
      <dgm:prSet phldrT="[Texte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fr-BE" sz="48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GxE</a:t>
          </a:r>
          <a:endParaRPr lang="fr-FR" sz="4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1D865E2-8F0D-41CC-A3F5-27C1E47B82C3}" type="parTrans" cxnId="{806B42D9-1A43-4F9A-90EF-8C37B1E615C0}">
      <dgm:prSet/>
      <dgm:spPr/>
      <dgm:t>
        <a:bodyPr/>
        <a:lstStyle/>
        <a:p>
          <a:endParaRPr lang="fr-FR"/>
        </a:p>
      </dgm:t>
    </dgm:pt>
    <dgm:pt modelId="{1B8E5E33-2872-4DB8-ACF5-3C6170E98681}" type="sibTrans" cxnId="{806B42D9-1A43-4F9A-90EF-8C37B1E615C0}">
      <dgm:prSet/>
      <dgm:spPr/>
      <dgm:t>
        <a:bodyPr/>
        <a:lstStyle/>
        <a:p>
          <a:endParaRPr lang="fr-FR"/>
        </a:p>
      </dgm:t>
    </dgm:pt>
    <dgm:pt modelId="{11FBC49B-04DE-4D5D-BD12-569E793BC834}" type="pres">
      <dgm:prSet presAssocID="{CE829EB5-F805-47CB-857B-BB6A12002F78}" presName="Name0" presStyleCnt="0">
        <dgm:presLayoutVars>
          <dgm:dir/>
          <dgm:resizeHandles val="exact"/>
        </dgm:presLayoutVars>
      </dgm:prSet>
      <dgm:spPr/>
    </dgm:pt>
    <dgm:pt modelId="{003A7FFC-8335-4BEC-A15A-BD27801C1FE0}" type="pres">
      <dgm:prSet presAssocID="{CE829EB5-F805-47CB-857B-BB6A12002F78}" presName="vNodes" presStyleCnt="0"/>
      <dgm:spPr/>
    </dgm:pt>
    <dgm:pt modelId="{6BAC9D57-FB59-4004-803E-589080FCF120}" type="pres">
      <dgm:prSet presAssocID="{281B78E8-2545-42E0-B782-C2CE0F953F34}" presName="node" presStyleLbl="node1" presStyleIdx="0" presStyleCnt="3" custScaleX="167199" custLinFactNeighborX="-723" custLinFactNeighborY="-724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B12E6B-F4F2-49F0-A212-3B9B9E6D05B3}" type="pres">
      <dgm:prSet presAssocID="{B76BA120-8603-4CD5-A3D6-AC415468A4FD}" presName="spacerT" presStyleCnt="0"/>
      <dgm:spPr/>
    </dgm:pt>
    <dgm:pt modelId="{18E5CB00-108E-4149-95A9-F46E46AEA82E}" type="pres">
      <dgm:prSet presAssocID="{B76BA120-8603-4CD5-A3D6-AC415468A4FD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E9661B3-A087-4530-B47B-F94DB518848A}" type="pres">
      <dgm:prSet presAssocID="{B76BA120-8603-4CD5-A3D6-AC415468A4FD}" presName="spacerB" presStyleCnt="0"/>
      <dgm:spPr/>
    </dgm:pt>
    <dgm:pt modelId="{7CAD4B68-770F-46B2-B35A-5F6FE191EA2E}" type="pres">
      <dgm:prSet presAssocID="{C302D959-C655-428F-A9D5-03E8342E26D5}" presName="node" presStyleLbl="node1" presStyleIdx="1" presStyleCnt="3" custScaleX="1942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58B210-60C6-42B2-B163-74C2AE56CDC7}" type="pres">
      <dgm:prSet presAssocID="{CE829EB5-F805-47CB-857B-BB6A12002F78}" presName="sibTransLast" presStyleLbl="sibTrans2D1" presStyleIdx="1" presStyleCnt="2" custScaleX="120712" custLinFactNeighborX="-31530" custLinFactNeighborY="2747"/>
      <dgm:spPr/>
      <dgm:t>
        <a:bodyPr/>
        <a:lstStyle/>
        <a:p>
          <a:endParaRPr lang="es-ES"/>
        </a:p>
      </dgm:t>
    </dgm:pt>
    <dgm:pt modelId="{CA9E24A1-F825-4875-A5D9-88FC104C6896}" type="pres">
      <dgm:prSet presAssocID="{CE829EB5-F805-47CB-857B-BB6A12002F78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6DFE23A-C700-4F3D-AD17-062AC35C9E46}" type="pres">
      <dgm:prSet presAssocID="{CE829EB5-F805-47CB-857B-BB6A12002F78}" presName="lastNode" presStyleLbl="node1" presStyleIdx="2" presStyleCnt="3" custScaleX="66987" custScaleY="70246" custLinFactNeighborX="24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08825A-A75D-4241-A53A-3CCFC3EFC7C0}" type="presOf" srcId="{C302D959-C655-428F-A9D5-03E8342E26D5}" destId="{7CAD4B68-770F-46B2-B35A-5F6FE191EA2E}" srcOrd="0" destOrd="0" presId="urn:microsoft.com/office/officeart/2005/8/layout/equation2"/>
    <dgm:cxn modelId="{DF8AFAE7-DB9D-4321-BBC3-17FDDD4076A2}" type="presOf" srcId="{CE829EB5-F805-47CB-857B-BB6A12002F78}" destId="{11FBC49B-04DE-4D5D-BD12-569E793BC834}" srcOrd="0" destOrd="0" presId="urn:microsoft.com/office/officeart/2005/8/layout/equation2"/>
    <dgm:cxn modelId="{806B42D9-1A43-4F9A-90EF-8C37B1E615C0}" srcId="{CE829EB5-F805-47CB-857B-BB6A12002F78}" destId="{092B9B4F-68F7-4A9C-8F69-0F5F416A70F0}" srcOrd="2" destOrd="0" parTransId="{A1D865E2-8F0D-41CC-A3F5-27C1E47B82C3}" sibTransId="{1B8E5E33-2872-4DB8-ACF5-3C6170E98681}"/>
    <dgm:cxn modelId="{C42A8151-4003-406C-8E9C-FEEC0BEE865D}" type="presOf" srcId="{281B78E8-2545-42E0-B782-C2CE0F953F34}" destId="{6BAC9D57-FB59-4004-803E-589080FCF120}" srcOrd="0" destOrd="0" presId="urn:microsoft.com/office/officeart/2005/8/layout/equation2"/>
    <dgm:cxn modelId="{9BA5DFBB-CE05-4C99-9080-FA7E4A8FF74B}" type="presOf" srcId="{B76BA120-8603-4CD5-A3D6-AC415468A4FD}" destId="{18E5CB00-108E-4149-95A9-F46E46AEA82E}" srcOrd="0" destOrd="0" presId="urn:microsoft.com/office/officeart/2005/8/layout/equation2"/>
    <dgm:cxn modelId="{FA0263BF-D6AE-478F-9D72-35D8E3F4088A}" type="presOf" srcId="{536B7F54-BB5A-4939-B32C-B709EA47F0CC}" destId="{3C58B210-60C6-42B2-B163-74C2AE56CDC7}" srcOrd="0" destOrd="0" presId="urn:microsoft.com/office/officeart/2005/8/layout/equation2"/>
    <dgm:cxn modelId="{9FC92D76-9645-4A4F-92C5-2E450638F9EE}" srcId="{CE829EB5-F805-47CB-857B-BB6A12002F78}" destId="{C302D959-C655-428F-A9D5-03E8342E26D5}" srcOrd="1" destOrd="0" parTransId="{30B14024-BFB4-4A4F-A0AB-5A8BBE51559F}" sibTransId="{536B7F54-BB5A-4939-B32C-B709EA47F0CC}"/>
    <dgm:cxn modelId="{5FAB0C05-9FC7-4950-90AE-EF098555368B}" type="presOf" srcId="{536B7F54-BB5A-4939-B32C-B709EA47F0CC}" destId="{CA9E24A1-F825-4875-A5D9-88FC104C6896}" srcOrd="1" destOrd="0" presId="urn:microsoft.com/office/officeart/2005/8/layout/equation2"/>
    <dgm:cxn modelId="{B30ACB1B-15A3-4170-908E-43949DA095D1}" srcId="{CE829EB5-F805-47CB-857B-BB6A12002F78}" destId="{281B78E8-2545-42E0-B782-C2CE0F953F34}" srcOrd="0" destOrd="0" parTransId="{D8342827-908B-4F5B-ADC5-2CCCDB990102}" sibTransId="{B76BA120-8603-4CD5-A3D6-AC415468A4FD}"/>
    <dgm:cxn modelId="{A27B8245-682F-4915-99CB-A95FFDACB82E}" type="presOf" srcId="{092B9B4F-68F7-4A9C-8F69-0F5F416A70F0}" destId="{26DFE23A-C700-4F3D-AD17-062AC35C9E46}" srcOrd="0" destOrd="0" presId="urn:microsoft.com/office/officeart/2005/8/layout/equation2"/>
    <dgm:cxn modelId="{566CCBA5-B581-4FDF-8F7A-6C79DDB9A17F}" type="presParOf" srcId="{11FBC49B-04DE-4D5D-BD12-569E793BC834}" destId="{003A7FFC-8335-4BEC-A15A-BD27801C1FE0}" srcOrd="0" destOrd="0" presId="urn:microsoft.com/office/officeart/2005/8/layout/equation2"/>
    <dgm:cxn modelId="{CBFFFD86-AAA1-4C77-9C8A-6290F0E8975D}" type="presParOf" srcId="{003A7FFC-8335-4BEC-A15A-BD27801C1FE0}" destId="{6BAC9D57-FB59-4004-803E-589080FCF120}" srcOrd="0" destOrd="0" presId="urn:microsoft.com/office/officeart/2005/8/layout/equation2"/>
    <dgm:cxn modelId="{3C69BBAF-9D3F-495B-BAFF-793CF464BA31}" type="presParOf" srcId="{003A7FFC-8335-4BEC-A15A-BD27801C1FE0}" destId="{54B12E6B-F4F2-49F0-A212-3B9B9E6D05B3}" srcOrd="1" destOrd="0" presId="urn:microsoft.com/office/officeart/2005/8/layout/equation2"/>
    <dgm:cxn modelId="{5039AD3B-B0B7-447D-B9C2-98E4CF13B0A9}" type="presParOf" srcId="{003A7FFC-8335-4BEC-A15A-BD27801C1FE0}" destId="{18E5CB00-108E-4149-95A9-F46E46AEA82E}" srcOrd="2" destOrd="0" presId="urn:microsoft.com/office/officeart/2005/8/layout/equation2"/>
    <dgm:cxn modelId="{4FF1B7B8-EE32-4EE7-A195-298085BED674}" type="presParOf" srcId="{003A7FFC-8335-4BEC-A15A-BD27801C1FE0}" destId="{1E9661B3-A087-4530-B47B-F94DB518848A}" srcOrd="3" destOrd="0" presId="urn:microsoft.com/office/officeart/2005/8/layout/equation2"/>
    <dgm:cxn modelId="{E2F3C8C4-5148-433D-AC67-A963353B164A}" type="presParOf" srcId="{003A7FFC-8335-4BEC-A15A-BD27801C1FE0}" destId="{7CAD4B68-770F-46B2-B35A-5F6FE191EA2E}" srcOrd="4" destOrd="0" presId="urn:microsoft.com/office/officeart/2005/8/layout/equation2"/>
    <dgm:cxn modelId="{4658B6B2-E7EA-4E80-9EB6-C25668BA6E87}" type="presParOf" srcId="{11FBC49B-04DE-4D5D-BD12-569E793BC834}" destId="{3C58B210-60C6-42B2-B163-74C2AE56CDC7}" srcOrd="1" destOrd="0" presId="urn:microsoft.com/office/officeart/2005/8/layout/equation2"/>
    <dgm:cxn modelId="{5762E336-25FE-4E68-9CFD-76BEA64B7257}" type="presParOf" srcId="{3C58B210-60C6-42B2-B163-74C2AE56CDC7}" destId="{CA9E24A1-F825-4875-A5D9-88FC104C6896}" srcOrd="0" destOrd="0" presId="urn:microsoft.com/office/officeart/2005/8/layout/equation2"/>
    <dgm:cxn modelId="{77D3A5BD-383F-4C82-A98A-1EB81C1DDB4D}" type="presParOf" srcId="{11FBC49B-04DE-4D5D-BD12-569E793BC834}" destId="{26DFE23A-C700-4F3D-AD17-062AC35C9E4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3D1816-51D8-4BE3-8D0F-DA0D6FE1693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86A16B2-AA46-4B18-8D42-30DBE2D9CB1B}">
      <dgm:prSet phldrT="[Texte]"/>
      <dgm:spPr/>
      <dgm:t>
        <a:bodyPr/>
        <a:lstStyle/>
        <a:p>
          <a:r>
            <a:rPr lang="fr-BE" dirty="0"/>
            <a:t>BPD</a:t>
          </a:r>
          <a:endParaRPr lang="fr-FR" dirty="0"/>
        </a:p>
      </dgm:t>
    </dgm:pt>
    <dgm:pt modelId="{389FBE6D-09BD-43A7-BAF5-C49E00F2DA6B}" type="parTrans" cxnId="{360FE142-4845-411F-8FCE-4D986BC4599A}">
      <dgm:prSet/>
      <dgm:spPr/>
      <dgm:t>
        <a:bodyPr/>
        <a:lstStyle/>
        <a:p>
          <a:endParaRPr lang="fr-FR"/>
        </a:p>
      </dgm:t>
    </dgm:pt>
    <dgm:pt modelId="{25A535F2-F6F1-4ACD-9BAC-E8F18D7DEC25}" type="sibTrans" cxnId="{360FE142-4845-411F-8FCE-4D986BC4599A}">
      <dgm:prSet/>
      <dgm:spPr/>
      <dgm:t>
        <a:bodyPr/>
        <a:lstStyle/>
        <a:p>
          <a:endParaRPr lang="fr-FR"/>
        </a:p>
      </dgm:t>
    </dgm:pt>
    <dgm:pt modelId="{8588F64F-D71A-41E6-812E-4FB61A0DB704}">
      <dgm:prSet phldrT="[Texte]" custT="1"/>
      <dgm:spPr/>
      <dgm:t>
        <a:bodyPr/>
        <a:lstStyle/>
        <a:p>
          <a:r>
            <a:rPr lang="en-GB" sz="1600" b="0" dirty="0">
              <a:latin typeface="Century Gothic" panose="020B0502020202020204" pitchFamily="34" charset="0"/>
            </a:rPr>
            <a:t>Depressive and bipolar disorders</a:t>
          </a:r>
          <a:endParaRPr lang="fr-FR" sz="1600" b="0" dirty="0">
            <a:latin typeface="Century Gothic" panose="020B0502020202020204" pitchFamily="34" charset="0"/>
          </a:endParaRPr>
        </a:p>
      </dgm:t>
    </dgm:pt>
    <dgm:pt modelId="{4DB380DB-83B3-47D1-BCA7-2DB7B28718AF}" type="parTrans" cxnId="{768F7011-6FB4-4B0B-9F1A-FC9AB9EC57B2}">
      <dgm:prSet/>
      <dgm:spPr/>
      <dgm:t>
        <a:bodyPr/>
        <a:lstStyle/>
        <a:p>
          <a:endParaRPr lang="fr-FR"/>
        </a:p>
      </dgm:t>
    </dgm:pt>
    <dgm:pt modelId="{AB2D94C5-D9DC-459C-AB0A-B719A9F7E0C4}" type="sibTrans" cxnId="{768F7011-6FB4-4B0B-9F1A-FC9AB9EC57B2}">
      <dgm:prSet/>
      <dgm:spPr/>
      <dgm:t>
        <a:bodyPr/>
        <a:lstStyle/>
        <a:p>
          <a:endParaRPr lang="fr-FR"/>
        </a:p>
      </dgm:t>
    </dgm:pt>
    <dgm:pt modelId="{A46A9980-5A76-4E59-B9F9-BC8B371AEA11}">
      <dgm:prSet phldrT="[Texte]" custT="1"/>
      <dgm:spPr/>
      <dgm:t>
        <a:bodyPr/>
        <a:lstStyle/>
        <a:p>
          <a:pPr algn="ctr"/>
          <a:r>
            <a:rPr lang="fr-BE" sz="1600" dirty="0">
              <a:latin typeface="Century Gothic" panose="020B0502020202020204" pitchFamily="34" charset="0"/>
            </a:rPr>
            <a:t>Substance use </a:t>
          </a:r>
          <a:r>
            <a:rPr lang="en-US" sz="1600" noProof="0" dirty="0">
              <a:latin typeface="Century Gothic" panose="020B0502020202020204" pitchFamily="34" charset="0"/>
            </a:rPr>
            <a:t>disorders</a:t>
          </a:r>
        </a:p>
      </dgm:t>
    </dgm:pt>
    <dgm:pt modelId="{D7352766-08FD-40A6-BD03-98C285B0A152}" type="parTrans" cxnId="{8C4000A0-1817-4A63-A824-3C2D636698D9}">
      <dgm:prSet/>
      <dgm:spPr/>
      <dgm:t>
        <a:bodyPr/>
        <a:lstStyle/>
        <a:p>
          <a:endParaRPr lang="fr-FR"/>
        </a:p>
      </dgm:t>
    </dgm:pt>
    <dgm:pt modelId="{51210568-5C4D-434D-8294-E85A41B012AA}" type="sibTrans" cxnId="{8C4000A0-1817-4A63-A824-3C2D636698D9}">
      <dgm:prSet/>
      <dgm:spPr/>
      <dgm:t>
        <a:bodyPr/>
        <a:lstStyle/>
        <a:p>
          <a:endParaRPr lang="fr-FR"/>
        </a:p>
      </dgm:t>
    </dgm:pt>
    <dgm:pt modelId="{60F64D6E-038E-4E93-AE31-D5B59115C695}">
      <dgm:prSet phldrT="[Texte]" custT="1"/>
      <dgm:spPr/>
      <dgm:t>
        <a:bodyPr/>
        <a:lstStyle/>
        <a:p>
          <a:r>
            <a:rPr lang="fr-BE" sz="1600" dirty="0">
              <a:latin typeface="Century Gothic" panose="020B0502020202020204" pitchFamily="34" charset="0"/>
            </a:rPr>
            <a:t>Eating </a:t>
          </a:r>
          <a:r>
            <a:rPr lang="en-US" sz="1600" noProof="0" dirty="0">
              <a:latin typeface="Century Gothic" panose="020B0502020202020204" pitchFamily="34" charset="0"/>
            </a:rPr>
            <a:t>disorders</a:t>
          </a:r>
        </a:p>
      </dgm:t>
    </dgm:pt>
    <dgm:pt modelId="{7AFB873C-9245-41EA-A78D-0E9EDEE6D84F}" type="parTrans" cxnId="{C2D80EBD-5CA0-4E4D-9FB2-226A2362B985}">
      <dgm:prSet/>
      <dgm:spPr/>
      <dgm:t>
        <a:bodyPr/>
        <a:lstStyle/>
        <a:p>
          <a:endParaRPr lang="fr-FR"/>
        </a:p>
      </dgm:t>
    </dgm:pt>
    <dgm:pt modelId="{128CF1CE-B99C-4C7A-BB99-D0F2D45AB8F5}" type="sibTrans" cxnId="{C2D80EBD-5CA0-4E4D-9FB2-226A2362B985}">
      <dgm:prSet/>
      <dgm:spPr/>
      <dgm:t>
        <a:bodyPr/>
        <a:lstStyle/>
        <a:p>
          <a:endParaRPr lang="fr-FR"/>
        </a:p>
      </dgm:t>
    </dgm:pt>
    <dgm:pt modelId="{4365BA77-2734-4088-90CC-2022C6DC8EA2}">
      <dgm:prSet phldrT="[Texte]" custT="1"/>
      <dgm:spPr/>
      <dgm:t>
        <a:bodyPr/>
        <a:lstStyle/>
        <a:p>
          <a:r>
            <a:rPr lang="en-US" sz="1600" noProof="0" dirty="0">
              <a:latin typeface="Century Gothic" panose="020B0502020202020204" pitchFamily="34" charset="0"/>
            </a:rPr>
            <a:t>Attention-deficit/hyperactivity</a:t>
          </a:r>
          <a:r>
            <a:rPr lang="fr-BE" sz="1600" dirty="0">
              <a:latin typeface="Century Gothic" panose="020B0502020202020204" pitchFamily="34" charset="0"/>
            </a:rPr>
            <a:t> </a:t>
          </a:r>
          <a:r>
            <a:rPr lang="en-US" sz="1600" noProof="0" dirty="0">
              <a:latin typeface="Century Gothic" panose="020B0502020202020204" pitchFamily="34" charset="0"/>
            </a:rPr>
            <a:t>disorder</a:t>
          </a:r>
        </a:p>
      </dgm:t>
    </dgm:pt>
    <dgm:pt modelId="{40FF5061-33BD-4FCB-9869-DC1A3A60AA06}" type="parTrans" cxnId="{40A1EF1E-4FB0-4FB2-854C-A020D42D36A5}">
      <dgm:prSet/>
      <dgm:spPr/>
      <dgm:t>
        <a:bodyPr/>
        <a:lstStyle/>
        <a:p>
          <a:endParaRPr lang="fr-FR"/>
        </a:p>
      </dgm:t>
    </dgm:pt>
    <dgm:pt modelId="{6115561B-CBA4-4D15-9F96-685FDBF6C868}" type="sibTrans" cxnId="{40A1EF1E-4FB0-4FB2-854C-A020D42D36A5}">
      <dgm:prSet/>
      <dgm:spPr/>
      <dgm:t>
        <a:bodyPr/>
        <a:lstStyle/>
        <a:p>
          <a:endParaRPr lang="fr-FR"/>
        </a:p>
      </dgm:t>
    </dgm:pt>
    <dgm:pt modelId="{8AE5995E-101A-4A48-BCB9-C29E01A6C9EA}" type="pres">
      <dgm:prSet presAssocID="{EA3D1816-51D8-4BE3-8D0F-DA0D6FE169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9B48AF-62AF-49D1-8E40-609F425BA1A0}" type="pres">
      <dgm:prSet presAssocID="{EA3D1816-51D8-4BE3-8D0F-DA0D6FE1693A}" presName="radial" presStyleCnt="0">
        <dgm:presLayoutVars>
          <dgm:animLvl val="ctr"/>
        </dgm:presLayoutVars>
      </dgm:prSet>
      <dgm:spPr/>
    </dgm:pt>
    <dgm:pt modelId="{E3FA1EFC-8CFE-4A17-814F-2AD92E85B9EB}" type="pres">
      <dgm:prSet presAssocID="{086A16B2-AA46-4B18-8D42-30DBE2D9CB1B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7AFA81C9-14AA-4FD0-A8A6-14363EC27760}" type="pres">
      <dgm:prSet presAssocID="{8588F64F-D71A-41E6-812E-4FB61A0DB704}" presName="node" presStyleLbl="vennNode1" presStyleIdx="1" presStyleCnt="5" custScaleX="105681" custRadScaleRad="100065" custRadScaleInc="17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2DE926-FF08-45B9-9F6A-F9CD08D8080E}" type="pres">
      <dgm:prSet presAssocID="{A46A9980-5A76-4E59-B9F9-BC8B371AEA11}" presName="node" presStyleLbl="vennNode1" presStyleIdx="2" presStyleCnt="5" custScaleX="106028" custRadScaleRad="103403" custRadScaleInc="-145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6CE036-307C-4DB0-8636-A872D3E3A88A}" type="pres">
      <dgm:prSet presAssocID="{60F64D6E-038E-4E93-AE31-D5B59115C695}" presName="node" presStyleLbl="vennNode1" presStyleIdx="3" presStyleCnt="5" custRadScaleRad="97164" custRadScaleInc="472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7C000B-0A4B-4D88-9189-BC6365CDD92A}" type="pres">
      <dgm:prSet presAssocID="{4365BA77-2734-4088-90CC-2022C6DC8EA2}" presName="node" presStyleLbl="vennNode1" presStyleIdx="4" presStyleCnt="5" custScaleX="114762" custScaleY="113084" custRadScaleRad="103652" custRadScaleInc="21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D80EBD-5CA0-4E4D-9FB2-226A2362B985}" srcId="{086A16B2-AA46-4B18-8D42-30DBE2D9CB1B}" destId="{60F64D6E-038E-4E93-AE31-D5B59115C695}" srcOrd="2" destOrd="0" parTransId="{7AFB873C-9245-41EA-A78D-0E9EDEE6D84F}" sibTransId="{128CF1CE-B99C-4C7A-BB99-D0F2D45AB8F5}"/>
    <dgm:cxn modelId="{2BF92F1A-78AE-4554-809E-B3C5B8F1D2EB}" type="presOf" srcId="{086A16B2-AA46-4B18-8D42-30DBE2D9CB1B}" destId="{E3FA1EFC-8CFE-4A17-814F-2AD92E85B9EB}" srcOrd="0" destOrd="0" presId="urn:microsoft.com/office/officeart/2005/8/layout/radial3"/>
    <dgm:cxn modelId="{A9928203-DD5D-4810-A9BB-88042CE48FDF}" type="presOf" srcId="{EA3D1816-51D8-4BE3-8D0F-DA0D6FE1693A}" destId="{8AE5995E-101A-4A48-BCB9-C29E01A6C9EA}" srcOrd="0" destOrd="0" presId="urn:microsoft.com/office/officeart/2005/8/layout/radial3"/>
    <dgm:cxn modelId="{5EDFD208-1450-4DD4-965B-C118DF5F9665}" type="presOf" srcId="{60F64D6E-038E-4E93-AE31-D5B59115C695}" destId="{BE6CE036-307C-4DB0-8636-A872D3E3A88A}" srcOrd="0" destOrd="0" presId="urn:microsoft.com/office/officeart/2005/8/layout/radial3"/>
    <dgm:cxn modelId="{8C4000A0-1817-4A63-A824-3C2D636698D9}" srcId="{086A16B2-AA46-4B18-8D42-30DBE2D9CB1B}" destId="{A46A9980-5A76-4E59-B9F9-BC8B371AEA11}" srcOrd="1" destOrd="0" parTransId="{D7352766-08FD-40A6-BD03-98C285B0A152}" sibTransId="{51210568-5C4D-434D-8294-E85A41B012AA}"/>
    <dgm:cxn modelId="{FE784D72-FB83-432B-BE74-EDE83156542E}" type="presOf" srcId="{8588F64F-D71A-41E6-812E-4FB61A0DB704}" destId="{7AFA81C9-14AA-4FD0-A8A6-14363EC27760}" srcOrd="0" destOrd="0" presId="urn:microsoft.com/office/officeart/2005/8/layout/radial3"/>
    <dgm:cxn modelId="{D91B261C-6F52-4935-B443-A40BEE6724F7}" type="presOf" srcId="{4365BA77-2734-4088-90CC-2022C6DC8EA2}" destId="{5A7C000B-0A4B-4D88-9189-BC6365CDD92A}" srcOrd="0" destOrd="0" presId="urn:microsoft.com/office/officeart/2005/8/layout/radial3"/>
    <dgm:cxn modelId="{360FE142-4845-411F-8FCE-4D986BC4599A}" srcId="{EA3D1816-51D8-4BE3-8D0F-DA0D6FE1693A}" destId="{086A16B2-AA46-4B18-8D42-30DBE2D9CB1B}" srcOrd="0" destOrd="0" parTransId="{389FBE6D-09BD-43A7-BAF5-C49E00F2DA6B}" sibTransId="{25A535F2-F6F1-4ACD-9BAC-E8F18D7DEC25}"/>
    <dgm:cxn modelId="{40A1EF1E-4FB0-4FB2-854C-A020D42D36A5}" srcId="{086A16B2-AA46-4B18-8D42-30DBE2D9CB1B}" destId="{4365BA77-2734-4088-90CC-2022C6DC8EA2}" srcOrd="3" destOrd="0" parTransId="{40FF5061-33BD-4FCB-9869-DC1A3A60AA06}" sibTransId="{6115561B-CBA4-4D15-9F96-685FDBF6C868}"/>
    <dgm:cxn modelId="{768F7011-6FB4-4B0B-9F1A-FC9AB9EC57B2}" srcId="{086A16B2-AA46-4B18-8D42-30DBE2D9CB1B}" destId="{8588F64F-D71A-41E6-812E-4FB61A0DB704}" srcOrd="0" destOrd="0" parTransId="{4DB380DB-83B3-47D1-BCA7-2DB7B28718AF}" sibTransId="{AB2D94C5-D9DC-459C-AB0A-B719A9F7E0C4}"/>
    <dgm:cxn modelId="{7CAF5FE6-4C34-4875-83C7-B8B721833ADF}" type="presOf" srcId="{A46A9980-5A76-4E59-B9F9-BC8B371AEA11}" destId="{212DE926-FF08-45B9-9F6A-F9CD08D8080E}" srcOrd="0" destOrd="0" presId="urn:microsoft.com/office/officeart/2005/8/layout/radial3"/>
    <dgm:cxn modelId="{03048B92-85B7-4B0D-A6D2-378F8B71F9C0}" type="presParOf" srcId="{8AE5995E-101A-4A48-BCB9-C29E01A6C9EA}" destId="{129B48AF-62AF-49D1-8E40-609F425BA1A0}" srcOrd="0" destOrd="0" presId="urn:microsoft.com/office/officeart/2005/8/layout/radial3"/>
    <dgm:cxn modelId="{6EC03545-BEC5-4921-AADA-F8A26CBA09B4}" type="presParOf" srcId="{129B48AF-62AF-49D1-8E40-609F425BA1A0}" destId="{E3FA1EFC-8CFE-4A17-814F-2AD92E85B9EB}" srcOrd="0" destOrd="0" presId="urn:microsoft.com/office/officeart/2005/8/layout/radial3"/>
    <dgm:cxn modelId="{7E8F86B0-5B19-46B3-9680-DB5F654E7AD0}" type="presParOf" srcId="{129B48AF-62AF-49D1-8E40-609F425BA1A0}" destId="{7AFA81C9-14AA-4FD0-A8A6-14363EC27760}" srcOrd="1" destOrd="0" presId="urn:microsoft.com/office/officeart/2005/8/layout/radial3"/>
    <dgm:cxn modelId="{84374F4F-3FE4-49FF-8518-73ED577F3B59}" type="presParOf" srcId="{129B48AF-62AF-49D1-8E40-609F425BA1A0}" destId="{212DE926-FF08-45B9-9F6A-F9CD08D8080E}" srcOrd="2" destOrd="0" presId="urn:microsoft.com/office/officeart/2005/8/layout/radial3"/>
    <dgm:cxn modelId="{BDC6E0B5-DD22-4C28-A86A-4DEFDA26E197}" type="presParOf" srcId="{129B48AF-62AF-49D1-8E40-609F425BA1A0}" destId="{BE6CE036-307C-4DB0-8636-A872D3E3A88A}" srcOrd="3" destOrd="0" presId="urn:microsoft.com/office/officeart/2005/8/layout/radial3"/>
    <dgm:cxn modelId="{EFD28A48-EC54-4D0A-ADA4-7D104E1E2A25}" type="presParOf" srcId="{129B48AF-62AF-49D1-8E40-609F425BA1A0}" destId="{5A7C000B-0A4B-4D88-9189-BC6365CDD92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04409-093E-4F23-B244-42D016C0B8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65AFFC0-4513-4C3C-AF17-EDAF46995E65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BE" sz="1800" dirty="0">
              <a:solidFill>
                <a:schemeClr val="tx1"/>
              </a:solidFill>
              <a:latin typeface="Century Gothic" panose="020B0502020202020204" pitchFamily="34" charset="0"/>
            </a:rPr>
            <a:t>Goldman, </a:t>
          </a:r>
          <a:r>
            <a:rPr lang="fr-BE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D’Angelo &amp; </a:t>
          </a:r>
          <a:r>
            <a:rPr lang="fr-BE" sz="1800" dirty="0">
              <a:solidFill>
                <a:schemeClr val="tx1"/>
              </a:solidFill>
              <a:latin typeface="Century Gothic" panose="020B0502020202020204" pitchFamily="34" charset="0"/>
            </a:rPr>
            <a:t>De Maso (1993)</a:t>
          </a:r>
          <a:endParaRPr lang="fr-FR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5C513D3-84CC-4F5B-99BE-8ED13CB4D0EB}" type="parTrans" cxnId="{B1064073-4D4C-4A3C-91D0-DED6A71460AA}">
      <dgm:prSet/>
      <dgm:spPr/>
      <dgm:t>
        <a:bodyPr/>
        <a:lstStyle/>
        <a:p>
          <a:endParaRPr lang="fr-FR"/>
        </a:p>
      </dgm:t>
    </dgm:pt>
    <dgm:pt modelId="{ADD23C86-6442-4B8E-8CB1-32E64787A936}" type="sibTrans" cxnId="{B1064073-4D4C-4A3C-91D0-DED6A71460AA}">
      <dgm:prSet/>
      <dgm:spPr/>
      <dgm:t>
        <a:bodyPr/>
        <a:lstStyle/>
        <a:p>
          <a:endParaRPr lang="fr-FR"/>
        </a:p>
      </dgm:t>
    </dgm:pt>
    <dgm:pt modelId="{7EEEB120-856D-42C3-9A33-71BDE9481193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Greater rates of depression</a:t>
          </a:r>
          <a:endParaRPr lang="fr-FR" sz="2000" dirty="0">
            <a:latin typeface="Century Gothic" panose="020B0502020202020204" pitchFamily="34" charset="0"/>
          </a:endParaRPr>
        </a:p>
      </dgm:t>
    </dgm:pt>
    <dgm:pt modelId="{31876D6C-C9A5-41C8-8C53-EB566C725F38}" type="parTrans" cxnId="{868E0078-B0AF-458B-A98F-75B0BE1BEFBD}">
      <dgm:prSet/>
      <dgm:spPr/>
      <dgm:t>
        <a:bodyPr/>
        <a:lstStyle/>
        <a:p>
          <a:endParaRPr lang="fr-FR"/>
        </a:p>
      </dgm:t>
    </dgm:pt>
    <dgm:pt modelId="{1976F5AE-BCFC-4BE4-BD57-4B6E310D1B9B}" type="sibTrans" cxnId="{868E0078-B0AF-458B-A98F-75B0BE1BEFBD}">
      <dgm:prSet/>
      <dgm:spPr/>
      <dgm:t>
        <a:bodyPr/>
        <a:lstStyle/>
        <a:p>
          <a:endParaRPr lang="fr-FR"/>
        </a:p>
      </dgm:t>
    </dgm:pt>
    <dgm:pt modelId="{6FC87EC7-9152-472B-9BC9-7FF8F20A771C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BE" sz="1800" dirty="0" err="1">
              <a:solidFill>
                <a:schemeClr val="tx1"/>
              </a:solidFill>
              <a:latin typeface="Century Gothic" panose="020B0502020202020204" pitchFamily="34" charset="0"/>
            </a:rPr>
            <a:t>Zanarini</a:t>
          </a:r>
          <a:r>
            <a:rPr lang="fr-BE" sz="1800" dirty="0">
              <a:solidFill>
                <a:schemeClr val="tx1"/>
              </a:solidFill>
              <a:latin typeface="Century Gothic" panose="020B0502020202020204" pitchFamily="34" charset="0"/>
            </a:rPr>
            <a:t> (2004)</a:t>
          </a:r>
          <a:endParaRPr lang="fr-FR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F9B241D-493D-4999-A5C6-9DA9740A5895}" type="parTrans" cxnId="{09A6A6FA-0627-4DD7-8344-18760482535F}">
      <dgm:prSet/>
      <dgm:spPr/>
      <dgm:t>
        <a:bodyPr/>
        <a:lstStyle/>
        <a:p>
          <a:endParaRPr lang="fr-FR"/>
        </a:p>
      </dgm:t>
    </dgm:pt>
    <dgm:pt modelId="{01528685-126F-479C-AB67-2306A24D5D82}" type="sibTrans" cxnId="{09A6A6FA-0627-4DD7-8344-18760482535F}">
      <dgm:prSet/>
      <dgm:spPr/>
      <dgm:t>
        <a:bodyPr/>
        <a:lstStyle/>
        <a:p>
          <a:endParaRPr lang="fr-FR"/>
        </a:p>
      </dgm:t>
    </dgm:pt>
    <dgm:pt modelId="{C1855A57-DF2C-4097-BEBC-487338EEB567}">
      <dgm:prSet phldrT="[Texte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n-US" dirty="0"/>
            <a:t> T</a:t>
          </a:r>
          <a:r>
            <a:rPr lang="en-US" dirty="0">
              <a:latin typeface="Century Gothic" panose="020B0502020202020204" pitchFamily="34" charset="0"/>
            </a:rPr>
            <a:t>he families of BPD </a:t>
          </a:r>
          <a:r>
            <a:rPr lang="en-US" dirty="0" err="1">
              <a:latin typeface="Century Gothic" panose="020B0502020202020204" pitchFamily="34" charset="0"/>
            </a:rPr>
            <a:t>probands</a:t>
          </a:r>
          <a:r>
            <a:rPr lang="en-US" dirty="0">
              <a:latin typeface="Century Gothic" panose="020B0502020202020204" pitchFamily="34" charset="0"/>
            </a:rPr>
            <a:t> were more likely to have BPD psychopathology compared with the non BPD </a:t>
          </a:r>
          <a:r>
            <a:rPr lang="en-US" dirty="0" err="1">
              <a:latin typeface="Century Gothic" panose="020B0502020202020204" pitchFamily="34" charset="0"/>
            </a:rPr>
            <a:t>probands</a:t>
          </a:r>
          <a:endParaRPr lang="fr-FR" dirty="0">
            <a:latin typeface="Century Gothic" panose="020B0502020202020204" pitchFamily="34" charset="0"/>
          </a:endParaRPr>
        </a:p>
      </dgm:t>
    </dgm:pt>
    <dgm:pt modelId="{3F21F8A3-5E13-4EB0-BA17-071C16E5E13D}" type="parTrans" cxnId="{BACAC6BD-2227-494B-8F41-38BE2776BAA4}">
      <dgm:prSet/>
      <dgm:spPr/>
      <dgm:t>
        <a:bodyPr/>
        <a:lstStyle/>
        <a:p>
          <a:endParaRPr lang="fr-FR"/>
        </a:p>
      </dgm:t>
    </dgm:pt>
    <dgm:pt modelId="{3F19DDAB-C037-4939-B9FF-F6E307539704}" type="sibTrans" cxnId="{BACAC6BD-2227-494B-8F41-38BE2776BAA4}">
      <dgm:prSet/>
      <dgm:spPr/>
      <dgm:t>
        <a:bodyPr/>
        <a:lstStyle/>
        <a:p>
          <a:endParaRPr lang="fr-FR"/>
        </a:p>
      </dgm:t>
    </dgm:pt>
    <dgm:pt modelId="{03FC5DB3-7235-4378-9A3F-A2179B83EDB3}">
      <dgm:prSet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Century Gothic" panose="020B0502020202020204" pitchFamily="34" charset="0"/>
            </a:rPr>
            <a:t>Davidson and </a:t>
          </a:r>
          <a:r>
            <a:rPr lang="fr-FR" sz="1800" dirty="0" err="1">
              <a:solidFill>
                <a:schemeClr val="tx1"/>
              </a:solidFill>
              <a:latin typeface="Century Gothic" panose="020B0502020202020204" pitchFamily="34" charset="0"/>
            </a:rPr>
            <a:t>Siever</a:t>
          </a:r>
          <a:r>
            <a:rPr lang="fr-FR" sz="1800" dirty="0">
              <a:solidFill>
                <a:schemeClr val="tx1"/>
              </a:solidFill>
              <a:latin typeface="Century Gothic" panose="020B0502020202020204" pitchFamily="34" charset="0"/>
            </a:rPr>
            <a:t> (1991) </a:t>
          </a:r>
        </a:p>
      </dgm:t>
    </dgm:pt>
    <dgm:pt modelId="{4623F434-6FE2-4318-8EE4-3F26CE3C63F4}" type="parTrans" cxnId="{338E24B6-5463-440C-B33D-D85C62114B28}">
      <dgm:prSet/>
      <dgm:spPr/>
      <dgm:t>
        <a:bodyPr/>
        <a:lstStyle/>
        <a:p>
          <a:endParaRPr lang="fr-FR"/>
        </a:p>
      </dgm:t>
    </dgm:pt>
    <dgm:pt modelId="{12433E23-3A90-470A-A5E8-F00D5A0949BD}" type="sibTrans" cxnId="{338E24B6-5463-440C-B33D-D85C62114B28}">
      <dgm:prSet/>
      <dgm:spPr/>
      <dgm:t>
        <a:bodyPr/>
        <a:lstStyle/>
        <a:p>
          <a:endParaRPr lang="fr-FR"/>
        </a:p>
      </dgm:t>
    </dgm:pt>
    <dgm:pt modelId="{813A5B0E-FEE6-4E2C-BBFF-08C7B575BCCA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 Substance abuse</a:t>
          </a:r>
          <a:endParaRPr lang="fr-FR" sz="2000" dirty="0">
            <a:latin typeface="Century Gothic" panose="020B0502020202020204" pitchFamily="34" charset="0"/>
          </a:endParaRPr>
        </a:p>
      </dgm:t>
    </dgm:pt>
    <dgm:pt modelId="{184C79DB-65AF-446F-971C-6F6103BC77A7}" type="parTrans" cxnId="{0874DDDF-0AFF-44DA-AAB7-71CDC8191B91}">
      <dgm:prSet/>
      <dgm:spPr/>
      <dgm:t>
        <a:bodyPr/>
        <a:lstStyle/>
        <a:p>
          <a:endParaRPr lang="fr-FR"/>
        </a:p>
      </dgm:t>
    </dgm:pt>
    <dgm:pt modelId="{AD2BF941-8205-4BE8-83C7-DB7A3B35DE08}" type="sibTrans" cxnId="{0874DDDF-0AFF-44DA-AAB7-71CDC8191B91}">
      <dgm:prSet/>
      <dgm:spPr/>
      <dgm:t>
        <a:bodyPr/>
        <a:lstStyle/>
        <a:p>
          <a:endParaRPr lang="fr-FR"/>
        </a:p>
      </dgm:t>
    </dgm:pt>
    <dgm:pt modelId="{246FEC65-93D9-4443-923A-8135E0D94533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Century Gothic" panose="020B0502020202020204" pitchFamily="34" charset="0"/>
            </a:rPr>
            <a:t> Antisocial characteristics </a:t>
          </a:r>
          <a:endParaRPr lang="fr-FR" sz="2000" dirty="0">
            <a:latin typeface="Century Gothic" panose="020B0502020202020204" pitchFamily="34" charset="0"/>
          </a:endParaRPr>
        </a:p>
      </dgm:t>
    </dgm:pt>
    <dgm:pt modelId="{54D81D2B-04C8-4891-8AEA-D28BD4AB3D6B}" type="parTrans" cxnId="{C9BAACB6-AC23-46FC-9427-99411DA6B87B}">
      <dgm:prSet/>
      <dgm:spPr/>
      <dgm:t>
        <a:bodyPr/>
        <a:lstStyle/>
        <a:p>
          <a:endParaRPr lang="fr-FR"/>
        </a:p>
      </dgm:t>
    </dgm:pt>
    <dgm:pt modelId="{8B748F4F-51A5-483F-A4DE-9FE6399FCF23}" type="sibTrans" cxnId="{C9BAACB6-AC23-46FC-9427-99411DA6B87B}">
      <dgm:prSet/>
      <dgm:spPr/>
      <dgm:t>
        <a:bodyPr/>
        <a:lstStyle/>
        <a:p>
          <a:endParaRPr lang="fr-FR"/>
        </a:p>
      </dgm:t>
    </dgm:pt>
    <dgm:pt modelId="{55EBD810-8A5F-49A8-BF0A-8E3B32159E04}" type="pres">
      <dgm:prSet presAssocID="{2E204409-093E-4F23-B244-42D016C0B8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CDCBAC-47EA-407A-A821-00D416746EA6}" type="pres">
      <dgm:prSet presAssocID="{03FC5DB3-7235-4378-9A3F-A2179B83EDB3}" presName="linNode" presStyleCnt="0"/>
      <dgm:spPr/>
    </dgm:pt>
    <dgm:pt modelId="{F43CA9DA-DD08-40AD-9137-5CC860B657B7}" type="pres">
      <dgm:prSet presAssocID="{03FC5DB3-7235-4378-9A3F-A2179B83EDB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5038A5-96C3-42A0-9BD2-ECE6F040FA74}" type="pres">
      <dgm:prSet presAssocID="{12433E23-3A90-470A-A5E8-F00D5A0949BD}" presName="sp" presStyleCnt="0"/>
      <dgm:spPr/>
    </dgm:pt>
    <dgm:pt modelId="{13B52B13-C4DE-4F8B-A1BC-791F09F7E59C}" type="pres">
      <dgm:prSet presAssocID="{365AFFC0-4513-4C3C-AF17-EDAF46995E65}" presName="linNode" presStyleCnt="0"/>
      <dgm:spPr/>
    </dgm:pt>
    <dgm:pt modelId="{4387795B-8FB3-4DA5-A9CE-6317A0E272D0}" type="pres">
      <dgm:prSet presAssocID="{365AFFC0-4513-4C3C-AF17-EDAF46995E6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EE990D-C1C5-4EB4-BD72-7BD3B706E236}" type="pres">
      <dgm:prSet presAssocID="{365AFFC0-4513-4C3C-AF17-EDAF46995E65}" presName="descendantText" presStyleLbl="alignAccFollowNode1" presStyleIdx="0" presStyleCnt="2" custScaleX="945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CC657C-57C6-4AF5-9706-A273D4A571CD}" type="pres">
      <dgm:prSet presAssocID="{ADD23C86-6442-4B8E-8CB1-32E64787A936}" presName="sp" presStyleCnt="0"/>
      <dgm:spPr/>
    </dgm:pt>
    <dgm:pt modelId="{02F45FD8-1F50-4B8C-A8B1-2D670C1964A9}" type="pres">
      <dgm:prSet presAssocID="{6FC87EC7-9152-472B-9BC9-7FF8F20A771C}" presName="linNode" presStyleCnt="0"/>
      <dgm:spPr/>
    </dgm:pt>
    <dgm:pt modelId="{791E3FF3-D442-4EFA-9A1E-C683EEC6807D}" type="pres">
      <dgm:prSet presAssocID="{6FC87EC7-9152-472B-9BC9-7FF8F20A771C}" presName="parentText" presStyleLbl="node1" presStyleIdx="2" presStyleCnt="3" custScaleY="7993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2394CF-F92C-44E6-8408-A755F8C911CE}" type="pres">
      <dgm:prSet presAssocID="{6FC87EC7-9152-472B-9BC9-7FF8F20A771C}" presName="descendantText" presStyleLbl="alignAccFollowNode1" presStyleIdx="1" presStyleCnt="2" custScaleX="94510" custScaleY="728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8E0078-B0AF-458B-A98F-75B0BE1BEFBD}" srcId="{365AFFC0-4513-4C3C-AF17-EDAF46995E65}" destId="{7EEEB120-856D-42C3-9A33-71BDE9481193}" srcOrd="0" destOrd="0" parTransId="{31876D6C-C9A5-41C8-8C53-EB566C725F38}" sibTransId="{1976F5AE-BCFC-4BE4-BD57-4B6E310D1B9B}"/>
    <dgm:cxn modelId="{55194171-5471-4155-A8B2-C7C9868899C4}" type="presOf" srcId="{813A5B0E-FEE6-4E2C-BBFF-08C7B575BCCA}" destId="{14EE990D-C1C5-4EB4-BD72-7BD3B706E236}" srcOrd="0" destOrd="1" presId="urn:microsoft.com/office/officeart/2005/8/layout/vList5"/>
    <dgm:cxn modelId="{C9BAACB6-AC23-46FC-9427-99411DA6B87B}" srcId="{365AFFC0-4513-4C3C-AF17-EDAF46995E65}" destId="{246FEC65-93D9-4443-923A-8135E0D94533}" srcOrd="2" destOrd="0" parTransId="{54D81D2B-04C8-4891-8AEA-D28BD4AB3D6B}" sibTransId="{8B748F4F-51A5-483F-A4DE-9FE6399FCF23}"/>
    <dgm:cxn modelId="{0874DDDF-0AFF-44DA-AAB7-71CDC8191B91}" srcId="{365AFFC0-4513-4C3C-AF17-EDAF46995E65}" destId="{813A5B0E-FEE6-4E2C-BBFF-08C7B575BCCA}" srcOrd="1" destOrd="0" parTransId="{184C79DB-65AF-446F-971C-6F6103BC77A7}" sibTransId="{AD2BF941-8205-4BE8-83C7-DB7A3B35DE08}"/>
    <dgm:cxn modelId="{338E24B6-5463-440C-B33D-D85C62114B28}" srcId="{2E204409-093E-4F23-B244-42D016C0B89E}" destId="{03FC5DB3-7235-4378-9A3F-A2179B83EDB3}" srcOrd="0" destOrd="0" parTransId="{4623F434-6FE2-4318-8EE4-3F26CE3C63F4}" sibTransId="{12433E23-3A90-470A-A5E8-F00D5A0949BD}"/>
    <dgm:cxn modelId="{B1064073-4D4C-4A3C-91D0-DED6A71460AA}" srcId="{2E204409-093E-4F23-B244-42D016C0B89E}" destId="{365AFFC0-4513-4C3C-AF17-EDAF46995E65}" srcOrd="1" destOrd="0" parTransId="{95C513D3-84CC-4F5B-99BE-8ED13CB4D0EB}" sibTransId="{ADD23C86-6442-4B8E-8CB1-32E64787A936}"/>
    <dgm:cxn modelId="{BACAC6BD-2227-494B-8F41-38BE2776BAA4}" srcId="{6FC87EC7-9152-472B-9BC9-7FF8F20A771C}" destId="{C1855A57-DF2C-4097-BEBC-487338EEB567}" srcOrd="0" destOrd="0" parTransId="{3F21F8A3-5E13-4EB0-BA17-071C16E5E13D}" sibTransId="{3F19DDAB-C037-4939-B9FF-F6E307539704}"/>
    <dgm:cxn modelId="{4D2D4E07-1F4D-42D2-8916-9E94922074F7}" type="presOf" srcId="{C1855A57-DF2C-4097-BEBC-487338EEB567}" destId="{322394CF-F92C-44E6-8408-A755F8C911CE}" srcOrd="0" destOrd="0" presId="urn:microsoft.com/office/officeart/2005/8/layout/vList5"/>
    <dgm:cxn modelId="{F6ACB5A1-F790-4168-97C6-58DDFF601E7D}" type="presOf" srcId="{7EEEB120-856D-42C3-9A33-71BDE9481193}" destId="{14EE990D-C1C5-4EB4-BD72-7BD3B706E236}" srcOrd="0" destOrd="0" presId="urn:microsoft.com/office/officeart/2005/8/layout/vList5"/>
    <dgm:cxn modelId="{33B94709-6906-48A2-B059-A2B292F42C56}" type="presOf" srcId="{365AFFC0-4513-4C3C-AF17-EDAF46995E65}" destId="{4387795B-8FB3-4DA5-A9CE-6317A0E272D0}" srcOrd="0" destOrd="0" presId="urn:microsoft.com/office/officeart/2005/8/layout/vList5"/>
    <dgm:cxn modelId="{11A0B6BE-3B68-46B5-946C-1392A403907D}" type="presOf" srcId="{6FC87EC7-9152-472B-9BC9-7FF8F20A771C}" destId="{791E3FF3-D442-4EFA-9A1E-C683EEC6807D}" srcOrd="0" destOrd="0" presId="urn:microsoft.com/office/officeart/2005/8/layout/vList5"/>
    <dgm:cxn modelId="{D3A2773F-1FD7-45AC-9662-84416C192CC2}" type="presOf" srcId="{246FEC65-93D9-4443-923A-8135E0D94533}" destId="{14EE990D-C1C5-4EB4-BD72-7BD3B706E236}" srcOrd="0" destOrd="2" presId="urn:microsoft.com/office/officeart/2005/8/layout/vList5"/>
    <dgm:cxn modelId="{09A6A6FA-0627-4DD7-8344-18760482535F}" srcId="{2E204409-093E-4F23-B244-42D016C0B89E}" destId="{6FC87EC7-9152-472B-9BC9-7FF8F20A771C}" srcOrd="2" destOrd="0" parTransId="{4F9B241D-493D-4999-A5C6-9DA9740A5895}" sibTransId="{01528685-126F-479C-AB67-2306A24D5D82}"/>
    <dgm:cxn modelId="{EBB469F7-52E1-4364-B5FE-F914C610E4A2}" type="presOf" srcId="{03FC5DB3-7235-4378-9A3F-A2179B83EDB3}" destId="{F43CA9DA-DD08-40AD-9137-5CC860B657B7}" srcOrd="0" destOrd="0" presId="urn:microsoft.com/office/officeart/2005/8/layout/vList5"/>
    <dgm:cxn modelId="{A956502F-FCC7-4081-AAB1-A9CE8A9EE4BA}" type="presOf" srcId="{2E204409-093E-4F23-B244-42D016C0B89E}" destId="{55EBD810-8A5F-49A8-BF0A-8E3B32159E04}" srcOrd="0" destOrd="0" presId="urn:microsoft.com/office/officeart/2005/8/layout/vList5"/>
    <dgm:cxn modelId="{64CD53C1-FF28-43EE-8B8C-93D6FB3C683F}" type="presParOf" srcId="{55EBD810-8A5F-49A8-BF0A-8E3B32159E04}" destId="{A5CDCBAC-47EA-407A-A821-00D416746EA6}" srcOrd="0" destOrd="0" presId="urn:microsoft.com/office/officeart/2005/8/layout/vList5"/>
    <dgm:cxn modelId="{0694808D-A4C0-4F76-BB57-C119CCE4C249}" type="presParOf" srcId="{A5CDCBAC-47EA-407A-A821-00D416746EA6}" destId="{F43CA9DA-DD08-40AD-9137-5CC860B657B7}" srcOrd="0" destOrd="0" presId="urn:microsoft.com/office/officeart/2005/8/layout/vList5"/>
    <dgm:cxn modelId="{323481A9-24D6-4C55-BDF6-C807DB8794C8}" type="presParOf" srcId="{55EBD810-8A5F-49A8-BF0A-8E3B32159E04}" destId="{A55038A5-96C3-42A0-9BD2-ECE6F040FA74}" srcOrd="1" destOrd="0" presId="urn:microsoft.com/office/officeart/2005/8/layout/vList5"/>
    <dgm:cxn modelId="{B2FE6EC2-5C91-4E75-880E-0592DB3F161B}" type="presParOf" srcId="{55EBD810-8A5F-49A8-BF0A-8E3B32159E04}" destId="{13B52B13-C4DE-4F8B-A1BC-791F09F7E59C}" srcOrd="2" destOrd="0" presId="urn:microsoft.com/office/officeart/2005/8/layout/vList5"/>
    <dgm:cxn modelId="{E56FFFC5-0D38-4673-8AA1-B0C9F7350060}" type="presParOf" srcId="{13B52B13-C4DE-4F8B-A1BC-791F09F7E59C}" destId="{4387795B-8FB3-4DA5-A9CE-6317A0E272D0}" srcOrd="0" destOrd="0" presId="urn:microsoft.com/office/officeart/2005/8/layout/vList5"/>
    <dgm:cxn modelId="{8203D7E8-ABB4-487C-8EF6-06A466CB7DB4}" type="presParOf" srcId="{13B52B13-C4DE-4F8B-A1BC-791F09F7E59C}" destId="{14EE990D-C1C5-4EB4-BD72-7BD3B706E236}" srcOrd="1" destOrd="0" presId="urn:microsoft.com/office/officeart/2005/8/layout/vList5"/>
    <dgm:cxn modelId="{17B63D53-2770-4DF8-87A5-BD278C3A5AF5}" type="presParOf" srcId="{55EBD810-8A5F-49A8-BF0A-8E3B32159E04}" destId="{E6CC657C-57C6-4AF5-9706-A273D4A571CD}" srcOrd="3" destOrd="0" presId="urn:microsoft.com/office/officeart/2005/8/layout/vList5"/>
    <dgm:cxn modelId="{02C24475-76BC-444A-BAAD-9DA4CAC199B4}" type="presParOf" srcId="{55EBD810-8A5F-49A8-BF0A-8E3B32159E04}" destId="{02F45FD8-1F50-4B8C-A8B1-2D670C1964A9}" srcOrd="4" destOrd="0" presId="urn:microsoft.com/office/officeart/2005/8/layout/vList5"/>
    <dgm:cxn modelId="{C34AF476-F760-48B9-8176-D547ED9B7EB4}" type="presParOf" srcId="{02F45FD8-1F50-4B8C-A8B1-2D670C1964A9}" destId="{791E3FF3-D442-4EFA-9A1E-C683EEC6807D}" srcOrd="0" destOrd="0" presId="urn:microsoft.com/office/officeart/2005/8/layout/vList5"/>
    <dgm:cxn modelId="{E00C1E0D-E7E5-409B-9026-DE1B23B578FB}" type="presParOf" srcId="{02F45FD8-1F50-4B8C-A8B1-2D670C1964A9}" destId="{322394CF-F92C-44E6-8408-A755F8C911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375A35-0FD8-4046-B7AD-9E71C688D243}" type="doc">
      <dgm:prSet loTypeId="urn:microsoft.com/office/officeart/2005/8/layout/bList2" loCatId="list" qsTypeId="urn:microsoft.com/office/officeart/2005/8/quickstyle/simple5" qsCatId="simple" csTypeId="urn:microsoft.com/office/officeart/2005/8/colors/accent1_2" csCatId="accent1" phldr="1"/>
      <dgm:spPr/>
    </dgm:pt>
    <dgm:pt modelId="{7D60F5DB-3327-4844-86FC-E073F8F37A89}">
      <dgm:prSet custT="1"/>
      <dgm:spPr/>
      <dgm:t>
        <a:bodyPr/>
        <a:lstStyle/>
        <a:p>
          <a:pPr algn="ctr"/>
          <a:r>
            <a:rPr lang="fr-FR" sz="2000" dirty="0">
              <a:solidFill>
                <a:schemeClr val="tx1"/>
              </a:solidFill>
              <a:latin typeface="Century Gothic" panose="020B0502020202020204" pitchFamily="34" charset="0"/>
            </a:rPr>
            <a:t>Weiss et al. (1996)</a:t>
          </a:r>
        </a:p>
      </dgm:t>
    </dgm:pt>
    <dgm:pt modelId="{425BE627-153E-4BDB-8C20-1195AB19AA06}" type="parTrans" cxnId="{63A9967F-C79A-4234-A0DD-303248067445}">
      <dgm:prSet/>
      <dgm:spPr/>
      <dgm:t>
        <a:bodyPr/>
        <a:lstStyle/>
        <a:p>
          <a:endParaRPr lang="fr-FR"/>
        </a:p>
      </dgm:t>
    </dgm:pt>
    <dgm:pt modelId="{27C592C0-36A9-45B7-B3B6-57BEED1EDA93}" type="sibTrans" cxnId="{63A9967F-C79A-4234-A0DD-303248067445}">
      <dgm:prSet/>
      <dgm:spPr/>
      <dgm:t>
        <a:bodyPr/>
        <a:lstStyle/>
        <a:p>
          <a:endParaRPr lang="fr-FR"/>
        </a:p>
      </dgm:t>
    </dgm:pt>
    <dgm:pt modelId="{B96CB08A-E286-4FC5-BFBE-6778E5377B22}">
      <dgm:prSet custT="1"/>
      <dgm:spPr/>
      <dgm:t>
        <a:bodyPr/>
        <a:lstStyle/>
        <a:p>
          <a:pPr algn="l"/>
          <a:r>
            <a:rPr lang="fr-FR" sz="2000" dirty="0">
              <a:solidFill>
                <a:schemeClr val="tx1"/>
              </a:solidFill>
              <a:latin typeface="Century Gothic" panose="020B0502020202020204" pitchFamily="34" charset="0"/>
            </a:rPr>
            <a:t>Newman et al. (2007)</a:t>
          </a:r>
        </a:p>
      </dgm:t>
    </dgm:pt>
    <dgm:pt modelId="{F2EBFE6D-8688-4331-92E4-402207FFBABD}" type="parTrans" cxnId="{AC5D5C49-9829-46F2-80B1-D80559A168F7}">
      <dgm:prSet/>
      <dgm:spPr/>
      <dgm:t>
        <a:bodyPr/>
        <a:lstStyle/>
        <a:p>
          <a:endParaRPr lang="fr-FR"/>
        </a:p>
      </dgm:t>
    </dgm:pt>
    <dgm:pt modelId="{D25F1E0B-E547-448B-8896-A1AD666C3264}" type="sibTrans" cxnId="{AC5D5C49-9829-46F2-80B1-D80559A168F7}">
      <dgm:prSet/>
      <dgm:spPr/>
      <dgm:t>
        <a:bodyPr/>
        <a:lstStyle/>
        <a:p>
          <a:endParaRPr lang="fr-FR"/>
        </a:p>
      </dgm:t>
    </dgm:pt>
    <dgm:pt modelId="{D7C35B77-3D1D-41CC-8632-10D5B6C5165B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8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Barnow</a:t>
          </a:r>
          <a:r>
            <a:rPr lang="fr-F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fr-FR" sz="1800" dirty="0">
              <a:solidFill>
                <a:schemeClr val="tx1"/>
              </a:solidFill>
              <a:latin typeface="Century Gothic" panose="020B0502020202020204" pitchFamily="34" charset="0"/>
            </a:rPr>
            <a:t>and </a:t>
          </a:r>
          <a:r>
            <a:rPr lang="fr-FR" sz="18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colleagues</a:t>
          </a:r>
          <a:r>
            <a:rPr lang="fr-F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 (2006</a:t>
          </a:r>
          <a:r>
            <a:rPr lang="fr-FR" sz="1800" dirty="0">
              <a:solidFill>
                <a:schemeClr val="tx1"/>
              </a:solidFill>
              <a:latin typeface="Century Gothic" panose="020B0502020202020204" pitchFamily="34" charset="0"/>
            </a:rPr>
            <a:t>) 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dirty="0">
            <a:latin typeface="Century Gothic" panose="020B0502020202020204" pitchFamily="34" charset="0"/>
          </a:endParaRPr>
        </a:p>
      </dgm:t>
    </dgm:pt>
    <dgm:pt modelId="{6337C676-A38D-4BE2-92D7-57E36C41D29C}" type="parTrans" cxnId="{E6231C43-8FB8-4154-92EB-FB03564FEF08}">
      <dgm:prSet/>
      <dgm:spPr/>
      <dgm:t>
        <a:bodyPr/>
        <a:lstStyle/>
        <a:p>
          <a:endParaRPr lang="fr-FR"/>
        </a:p>
      </dgm:t>
    </dgm:pt>
    <dgm:pt modelId="{03DF2F8B-BCDC-4573-8CD0-D9F978CFD4F8}" type="sibTrans" cxnId="{E6231C43-8FB8-4154-92EB-FB03564FEF08}">
      <dgm:prSet/>
      <dgm:spPr/>
      <dgm:t>
        <a:bodyPr/>
        <a:lstStyle/>
        <a:p>
          <a:endParaRPr lang="fr-FR"/>
        </a:p>
      </dgm:t>
    </dgm:pt>
    <dgm:pt modelId="{06DC7CA2-5DC5-4C84-83D8-BC396C8B736E}">
      <dgm:prSet custT="1"/>
      <dgm:spPr/>
      <dgm:t>
        <a:bodyPr/>
        <a:lstStyle/>
        <a:p>
          <a:endParaRPr lang="fr-FR" sz="1800" dirty="0"/>
        </a:p>
      </dgm:t>
    </dgm:pt>
    <dgm:pt modelId="{416E9A66-8FA5-4860-A926-B3CF64449648}" type="sibTrans" cxnId="{2F4F5A81-E1C3-41CF-822E-5C8B18368421}">
      <dgm:prSet/>
      <dgm:spPr/>
      <dgm:t>
        <a:bodyPr/>
        <a:lstStyle/>
        <a:p>
          <a:endParaRPr lang="fr-FR"/>
        </a:p>
      </dgm:t>
    </dgm:pt>
    <dgm:pt modelId="{84711697-A734-4ED9-920E-CE94B3081574}" type="parTrans" cxnId="{2F4F5A81-E1C3-41CF-822E-5C8B18368421}">
      <dgm:prSet/>
      <dgm:spPr/>
      <dgm:t>
        <a:bodyPr/>
        <a:lstStyle/>
        <a:p>
          <a:endParaRPr lang="fr-FR"/>
        </a:p>
      </dgm:t>
    </dgm:pt>
    <dgm:pt modelId="{AA31A6CA-DB35-4A4B-A2EC-F08A011B458F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20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Hobson and </a:t>
          </a:r>
          <a:r>
            <a:rPr lang="fr-FR" sz="18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colleagues</a:t>
          </a:r>
          <a:r>
            <a:rPr lang="fr-FR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 (2005) 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dirty="0">
            <a:latin typeface="Century Gothic" panose="020B0502020202020204" pitchFamily="34" charset="0"/>
          </a:endParaRPr>
        </a:p>
      </dgm:t>
    </dgm:pt>
    <dgm:pt modelId="{DF91D71B-5D92-4B37-BE2E-07022F7A708A}" type="sibTrans" cxnId="{E5246851-6626-4EF6-9D0C-81CFA15ACB33}">
      <dgm:prSet/>
      <dgm:spPr/>
      <dgm:t>
        <a:bodyPr/>
        <a:lstStyle/>
        <a:p>
          <a:endParaRPr lang="fr-FR"/>
        </a:p>
      </dgm:t>
    </dgm:pt>
    <dgm:pt modelId="{52B18699-CAA7-4099-910E-842CC97F1C41}" type="parTrans" cxnId="{E5246851-6626-4EF6-9D0C-81CFA15ACB33}">
      <dgm:prSet/>
      <dgm:spPr/>
      <dgm:t>
        <a:bodyPr/>
        <a:lstStyle/>
        <a:p>
          <a:endParaRPr lang="fr-FR"/>
        </a:p>
      </dgm:t>
    </dgm:pt>
    <dgm:pt modelId="{337BE98A-8A1F-4403-A2BD-C4A72F0C5C21}" type="pres">
      <dgm:prSet presAssocID="{A8375A35-0FD8-4046-B7AD-9E71C688D243}" presName="diagram" presStyleCnt="0">
        <dgm:presLayoutVars>
          <dgm:dir/>
          <dgm:animLvl val="lvl"/>
          <dgm:resizeHandles val="exact"/>
        </dgm:presLayoutVars>
      </dgm:prSet>
      <dgm:spPr/>
    </dgm:pt>
    <dgm:pt modelId="{0697DA06-C024-4E26-98CF-30F38DF56EA5}" type="pres">
      <dgm:prSet presAssocID="{AA31A6CA-DB35-4A4B-A2EC-F08A011B458F}" presName="compNode" presStyleCnt="0"/>
      <dgm:spPr/>
    </dgm:pt>
    <dgm:pt modelId="{C3D0F8A4-DDE2-418B-90B5-C5BD1064A252}" type="pres">
      <dgm:prSet presAssocID="{AA31A6CA-DB35-4A4B-A2EC-F08A011B458F}" presName="childRect" presStyleLbl="bgAcc1" presStyleIdx="0" presStyleCnt="4" custScaleX="94092" custScaleY="148153" custLinFactNeighborX="16289" custLinFactNeighborY="109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86E963-6C89-41B4-ABE3-F40F15B6EB48}" type="pres">
      <dgm:prSet presAssocID="{AA31A6CA-DB35-4A4B-A2EC-F08A011B45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9C1764-10D4-4189-97CA-A41EF2C9120F}" type="pres">
      <dgm:prSet presAssocID="{AA31A6CA-DB35-4A4B-A2EC-F08A011B458F}" presName="parentRect" presStyleLbl="alignNode1" presStyleIdx="0" presStyleCnt="4" custScaleX="89557" custScaleY="108375" custLinFactY="5551" custLinFactNeighborX="16483" custLinFactNeighborY="100000"/>
      <dgm:spPr/>
      <dgm:t>
        <a:bodyPr/>
        <a:lstStyle/>
        <a:p>
          <a:endParaRPr lang="es-ES"/>
        </a:p>
      </dgm:t>
    </dgm:pt>
    <dgm:pt modelId="{B17E3EEE-65CA-4321-ADD8-96CB5EE8839A}" type="pres">
      <dgm:prSet presAssocID="{AA31A6CA-DB35-4A4B-A2EC-F08A011B458F}" presName="adorn" presStyleLbl="fgAccFollowNode1" presStyleIdx="0" presStyleCnt="4" custLinFactX="201644" custLinFactY="5463" custLinFactNeighborX="300000" custLinFactNeighborY="100000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F89E31A7-60B6-4A75-BE2A-49814A678DD3}" type="pres">
      <dgm:prSet presAssocID="{DF91D71B-5D92-4B37-BE2E-07022F7A708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790C9A1-B718-4905-849D-5234F392DFB9}" type="pres">
      <dgm:prSet presAssocID="{D7C35B77-3D1D-41CC-8632-10D5B6C5165B}" presName="compNode" presStyleCnt="0"/>
      <dgm:spPr/>
    </dgm:pt>
    <dgm:pt modelId="{26666AD7-B53A-45D7-801A-076924EBE7D3}" type="pres">
      <dgm:prSet presAssocID="{D7C35B77-3D1D-41CC-8632-10D5B6C5165B}" presName="childRect" presStyleLbl="bgAcc1" presStyleIdx="1" presStyleCnt="4" custScaleY="140531" custLinFactNeighborX="9590" custLinFactNeighborY="12719">
        <dgm:presLayoutVars>
          <dgm:bulletEnabled val="1"/>
        </dgm:presLayoutVars>
      </dgm:prSet>
      <dgm:spPr/>
    </dgm:pt>
    <dgm:pt modelId="{F57CC263-3E1E-44F1-B092-92AF469CF023}" type="pres">
      <dgm:prSet presAssocID="{D7C35B77-3D1D-41CC-8632-10D5B6C516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DC75A3-B39D-462D-BCC9-82AB4224E908}" type="pres">
      <dgm:prSet presAssocID="{D7C35B77-3D1D-41CC-8632-10D5B6C5165B}" presName="parentRect" presStyleLbl="alignNode1" presStyleIdx="1" presStyleCnt="4" custScaleX="98495" custScaleY="101912" custLinFactY="5006" custLinFactNeighborX="11048" custLinFactNeighborY="100000"/>
      <dgm:spPr/>
      <dgm:t>
        <a:bodyPr/>
        <a:lstStyle/>
        <a:p>
          <a:endParaRPr lang="es-ES"/>
        </a:p>
      </dgm:t>
    </dgm:pt>
    <dgm:pt modelId="{4880A0F5-D1F4-4624-89B6-9D73D2FE2C25}" type="pres">
      <dgm:prSet presAssocID="{D7C35B77-3D1D-41CC-8632-10D5B6C5165B}" presName="adorn" presStyleLbl="fgAccFollowNode1" presStyleIdx="1" presStyleCnt="4" custLinFactNeighborX="12387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D874356E-F43F-48A6-AE20-FFA9AB8387FF}" type="pres">
      <dgm:prSet presAssocID="{03DF2F8B-BCDC-4573-8CD0-D9F978CFD4F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246D6A4-F7A7-4B16-B88C-55DC1EA88F5F}" type="pres">
      <dgm:prSet presAssocID="{7D60F5DB-3327-4844-86FC-E073F8F37A89}" presName="compNode" presStyleCnt="0"/>
      <dgm:spPr/>
    </dgm:pt>
    <dgm:pt modelId="{FEE4E27F-A764-45A9-876E-B8C413AF275C}" type="pres">
      <dgm:prSet presAssocID="{7D60F5DB-3327-4844-86FC-E073F8F37A89}" presName="childRect" presStyleLbl="bgAcc1" presStyleIdx="2" presStyleCnt="4" custScaleY="142702" custLinFactNeighborX="5637" custLinFactNeighborY="11091">
        <dgm:presLayoutVars>
          <dgm:bulletEnabled val="1"/>
        </dgm:presLayoutVars>
      </dgm:prSet>
      <dgm:spPr/>
    </dgm:pt>
    <dgm:pt modelId="{07CF3086-3EE3-4EA7-A991-8F2D4938D4A6}" type="pres">
      <dgm:prSet presAssocID="{7D60F5DB-3327-4844-86FC-E073F8F37A8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B85C0D-FB40-44A2-B64D-657E3AA53274}" type="pres">
      <dgm:prSet presAssocID="{7D60F5DB-3327-4844-86FC-E073F8F37A89}" presName="parentRect" presStyleLbl="alignNode1" presStyleIdx="2" presStyleCnt="4" custScaleY="105618" custLinFactY="9559" custLinFactNeighborX="4925" custLinFactNeighborY="100000"/>
      <dgm:spPr/>
      <dgm:t>
        <a:bodyPr/>
        <a:lstStyle/>
        <a:p>
          <a:endParaRPr lang="es-ES"/>
        </a:p>
      </dgm:t>
    </dgm:pt>
    <dgm:pt modelId="{4A9B4936-4E7B-4500-A52A-25D673C7C684}" type="pres">
      <dgm:prSet presAssocID="{7D60F5DB-3327-4844-86FC-E073F8F37A89}" presName="adorn" presStyleLbl="fgAccFollowNode1" presStyleIdx="2" presStyleCnt="4" custLinFactX="-16484" custLinFactY="1007" custLinFactNeighborX="-100000" custLinFactNeighborY="100000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B58A81A5-FD80-499B-BF0A-721031FF3466}" type="pres">
      <dgm:prSet presAssocID="{27C592C0-36A9-45B7-B3B6-57BEED1EDA9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2D2E557-AB08-4F23-92DE-4C2579B725E6}" type="pres">
      <dgm:prSet presAssocID="{B96CB08A-E286-4FC5-BFBE-6778E5377B22}" presName="compNode" presStyleCnt="0"/>
      <dgm:spPr/>
    </dgm:pt>
    <dgm:pt modelId="{0CE778C8-8A42-4E20-A2C1-5A3AD0738E2C}" type="pres">
      <dgm:prSet presAssocID="{B96CB08A-E286-4FC5-BFBE-6778E5377B22}" presName="childRect" presStyleLbl="bgAcc1" presStyleIdx="3" presStyleCnt="4" custScaleY="149613" custLinFactNeighborX="-2505" custLinFactNeighborY="9057">
        <dgm:presLayoutVars>
          <dgm:bulletEnabled val="1"/>
        </dgm:presLayoutVars>
      </dgm:prSet>
      <dgm:spPr/>
    </dgm:pt>
    <dgm:pt modelId="{090064B0-021C-4D33-BE6D-245D77532D68}" type="pres">
      <dgm:prSet presAssocID="{B96CB08A-E286-4FC5-BFBE-6778E5377B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EF150B-C49D-4C02-9A0B-83F7D02A80FC}" type="pres">
      <dgm:prSet presAssocID="{B96CB08A-E286-4FC5-BFBE-6778E5377B22}" presName="parentRect" presStyleLbl="alignNode1" presStyleIdx="3" presStyleCnt="4" custLinFactY="6844" custLinFactNeighborX="-2957" custLinFactNeighborY="100000"/>
      <dgm:spPr/>
      <dgm:t>
        <a:bodyPr/>
        <a:lstStyle/>
        <a:p>
          <a:endParaRPr lang="es-ES"/>
        </a:p>
      </dgm:t>
    </dgm:pt>
    <dgm:pt modelId="{AD72C4BB-890B-40D2-B1AC-2CD7DE3100AE}" type="pres">
      <dgm:prSet presAssocID="{B96CB08A-E286-4FC5-BFBE-6778E5377B22}" presName="adorn" presStyleLbl="fgAccFollowNode1" presStyleIdx="3" presStyleCnt="4" custLinFactX="-119554" custLinFactY="8898" custLinFactNeighborX="-200000" custLinFactNeighborY="100000"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</dgm:pt>
  </dgm:ptLst>
  <dgm:cxnLst>
    <dgm:cxn modelId="{94800D67-0FF1-445F-BAF1-CBF78183C3F7}" type="presOf" srcId="{27C592C0-36A9-45B7-B3B6-57BEED1EDA93}" destId="{B58A81A5-FD80-499B-BF0A-721031FF3466}" srcOrd="0" destOrd="0" presId="urn:microsoft.com/office/officeart/2005/8/layout/bList2"/>
    <dgm:cxn modelId="{316AE0CE-D9F9-467E-928E-9E8941400C13}" type="presOf" srcId="{03DF2F8B-BCDC-4573-8CD0-D9F978CFD4F8}" destId="{D874356E-F43F-48A6-AE20-FFA9AB8387FF}" srcOrd="0" destOrd="0" presId="urn:microsoft.com/office/officeart/2005/8/layout/bList2"/>
    <dgm:cxn modelId="{3DE1A420-3C19-4546-BFF5-2A29186A6178}" type="presOf" srcId="{06DC7CA2-5DC5-4C84-83D8-BC396C8B736E}" destId="{C3D0F8A4-DDE2-418B-90B5-C5BD1064A252}" srcOrd="0" destOrd="0" presId="urn:microsoft.com/office/officeart/2005/8/layout/bList2"/>
    <dgm:cxn modelId="{F6B4C00D-BECE-418E-A379-2C2599142752}" type="presOf" srcId="{D7C35B77-3D1D-41CC-8632-10D5B6C5165B}" destId="{DCDC75A3-B39D-462D-BCC9-82AB4224E908}" srcOrd="1" destOrd="0" presId="urn:microsoft.com/office/officeart/2005/8/layout/bList2"/>
    <dgm:cxn modelId="{F7DEE492-5257-468A-B77C-A81FE2285E20}" type="presOf" srcId="{AA31A6CA-DB35-4A4B-A2EC-F08A011B458F}" destId="{CC86E963-6C89-41B4-ABE3-F40F15B6EB48}" srcOrd="0" destOrd="0" presId="urn:microsoft.com/office/officeart/2005/8/layout/bList2"/>
    <dgm:cxn modelId="{63A9967F-C79A-4234-A0DD-303248067445}" srcId="{A8375A35-0FD8-4046-B7AD-9E71C688D243}" destId="{7D60F5DB-3327-4844-86FC-E073F8F37A89}" srcOrd="2" destOrd="0" parTransId="{425BE627-153E-4BDB-8C20-1195AB19AA06}" sibTransId="{27C592C0-36A9-45B7-B3B6-57BEED1EDA93}"/>
    <dgm:cxn modelId="{EF2D916C-A4E3-492D-8B08-AFD28ABBFF09}" type="presOf" srcId="{7D60F5DB-3327-4844-86FC-E073F8F37A89}" destId="{07CF3086-3EE3-4EA7-A991-8F2D4938D4A6}" srcOrd="0" destOrd="0" presId="urn:microsoft.com/office/officeart/2005/8/layout/bList2"/>
    <dgm:cxn modelId="{AC5D5C49-9829-46F2-80B1-D80559A168F7}" srcId="{A8375A35-0FD8-4046-B7AD-9E71C688D243}" destId="{B96CB08A-E286-4FC5-BFBE-6778E5377B22}" srcOrd="3" destOrd="0" parTransId="{F2EBFE6D-8688-4331-92E4-402207FFBABD}" sibTransId="{D25F1E0B-E547-448B-8896-A1AD666C3264}"/>
    <dgm:cxn modelId="{4DE3205F-2503-45F7-9A46-9A2E6D7061BB}" type="presOf" srcId="{B96CB08A-E286-4FC5-BFBE-6778E5377B22}" destId="{9FEF150B-C49D-4C02-9A0B-83F7D02A80FC}" srcOrd="1" destOrd="0" presId="urn:microsoft.com/office/officeart/2005/8/layout/bList2"/>
    <dgm:cxn modelId="{E34F0274-B617-486C-9C67-11211C5FC62E}" type="presOf" srcId="{DF91D71B-5D92-4B37-BE2E-07022F7A708A}" destId="{F89E31A7-60B6-4A75-BE2A-49814A678DD3}" srcOrd="0" destOrd="0" presId="urn:microsoft.com/office/officeart/2005/8/layout/bList2"/>
    <dgm:cxn modelId="{E6231C43-8FB8-4154-92EB-FB03564FEF08}" srcId="{A8375A35-0FD8-4046-B7AD-9E71C688D243}" destId="{D7C35B77-3D1D-41CC-8632-10D5B6C5165B}" srcOrd="1" destOrd="0" parTransId="{6337C676-A38D-4BE2-92D7-57E36C41D29C}" sibTransId="{03DF2F8B-BCDC-4573-8CD0-D9F978CFD4F8}"/>
    <dgm:cxn modelId="{AB3A3567-5C95-4E70-ACDD-8D74057A352F}" type="presOf" srcId="{AA31A6CA-DB35-4A4B-A2EC-F08A011B458F}" destId="{AE9C1764-10D4-4189-97CA-A41EF2C9120F}" srcOrd="1" destOrd="0" presId="urn:microsoft.com/office/officeart/2005/8/layout/bList2"/>
    <dgm:cxn modelId="{19990B21-251D-4294-A4F5-102E54A52379}" type="presOf" srcId="{A8375A35-0FD8-4046-B7AD-9E71C688D243}" destId="{337BE98A-8A1F-4403-A2BD-C4A72F0C5C21}" srcOrd="0" destOrd="0" presId="urn:microsoft.com/office/officeart/2005/8/layout/bList2"/>
    <dgm:cxn modelId="{DCF94A10-76AD-422D-8A57-9397E6F0C72A}" type="presOf" srcId="{7D60F5DB-3327-4844-86FC-E073F8F37A89}" destId="{DDB85C0D-FB40-44A2-B64D-657E3AA53274}" srcOrd="1" destOrd="0" presId="urn:microsoft.com/office/officeart/2005/8/layout/bList2"/>
    <dgm:cxn modelId="{2F4F5A81-E1C3-41CF-822E-5C8B18368421}" srcId="{AA31A6CA-DB35-4A4B-A2EC-F08A011B458F}" destId="{06DC7CA2-5DC5-4C84-83D8-BC396C8B736E}" srcOrd="0" destOrd="0" parTransId="{84711697-A734-4ED9-920E-CE94B3081574}" sibTransId="{416E9A66-8FA5-4860-A926-B3CF64449648}"/>
    <dgm:cxn modelId="{E5246851-6626-4EF6-9D0C-81CFA15ACB33}" srcId="{A8375A35-0FD8-4046-B7AD-9E71C688D243}" destId="{AA31A6CA-DB35-4A4B-A2EC-F08A011B458F}" srcOrd="0" destOrd="0" parTransId="{52B18699-CAA7-4099-910E-842CC97F1C41}" sibTransId="{DF91D71B-5D92-4B37-BE2E-07022F7A708A}"/>
    <dgm:cxn modelId="{2141BC7C-1AAC-45BB-A747-B1C7D52400F3}" type="presOf" srcId="{B96CB08A-E286-4FC5-BFBE-6778E5377B22}" destId="{090064B0-021C-4D33-BE6D-245D77532D68}" srcOrd="0" destOrd="0" presId="urn:microsoft.com/office/officeart/2005/8/layout/bList2"/>
    <dgm:cxn modelId="{09CF1F5E-999F-4A39-9D00-9B17004D3647}" type="presOf" srcId="{D7C35B77-3D1D-41CC-8632-10D5B6C5165B}" destId="{F57CC263-3E1E-44F1-B092-92AF469CF023}" srcOrd="0" destOrd="0" presId="urn:microsoft.com/office/officeart/2005/8/layout/bList2"/>
    <dgm:cxn modelId="{266C2414-2C36-4FC4-8436-A230FE8EAB3B}" type="presParOf" srcId="{337BE98A-8A1F-4403-A2BD-C4A72F0C5C21}" destId="{0697DA06-C024-4E26-98CF-30F38DF56EA5}" srcOrd="0" destOrd="0" presId="urn:microsoft.com/office/officeart/2005/8/layout/bList2"/>
    <dgm:cxn modelId="{37351FB2-3E94-4B2B-A861-63CC20544DE7}" type="presParOf" srcId="{0697DA06-C024-4E26-98CF-30F38DF56EA5}" destId="{C3D0F8A4-DDE2-418B-90B5-C5BD1064A252}" srcOrd="0" destOrd="0" presId="urn:microsoft.com/office/officeart/2005/8/layout/bList2"/>
    <dgm:cxn modelId="{58B69987-CD25-448B-B1E6-01857165C2E9}" type="presParOf" srcId="{0697DA06-C024-4E26-98CF-30F38DF56EA5}" destId="{CC86E963-6C89-41B4-ABE3-F40F15B6EB48}" srcOrd="1" destOrd="0" presId="urn:microsoft.com/office/officeart/2005/8/layout/bList2"/>
    <dgm:cxn modelId="{334153CE-6132-40AB-BB0F-C39245620893}" type="presParOf" srcId="{0697DA06-C024-4E26-98CF-30F38DF56EA5}" destId="{AE9C1764-10D4-4189-97CA-A41EF2C9120F}" srcOrd="2" destOrd="0" presId="urn:microsoft.com/office/officeart/2005/8/layout/bList2"/>
    <dgm:cxn modelId="{01A6CC3B-4D17-419E-BE86-502206F9E1C8}" type="presParOf" srcId="{0697DA06-C024-4E26-98CF-30F38DF56EA5}" destId="{B17E3EEE-65CA-4321-ADD8-96CB5EE8839A}" srcOrd="3" destOrd="0" presId="urn:microsoft.com/office/officeart/2005/8/layout/bList2"/>
    <dgm:cxn modelId="{0D9919F0-0F91-40DE-A009-714778B3C24E}" type="presParOf" srcId="{337BE98A-8A1F-4403-A2BD-C4A72F0C5C21}" destId="{F89E31A7-60B6-4A75-BE2A-49814A678DD3}" srcOrd="1" destOrd="0" presId="urn:microsoft.com/office/officeart/2005/8/layout/bList2"/>
    <dgm:cxn modelId="{8665717F-0EE8-46F8-AE7C-E96115370812}" type="presParOf" srcId="{337BE98A-8A1F-4403-A2BD-C4A72F0C5C21}" destId="{8790C9A1-B718-4905-849D-5234F392DFB9}" srcOrd="2" destOrd="0" presId="urn:microsoft.com/office/officeart/2005/8/layout/bList2"/>
    <dgm:cxn modelId="{FB8C5706-1934-443B-B6CB-04208A5F2CD9}" type="presParOf" srcId="{8790C9A1-B718-4905-849D-5234F392DFB9}" destId="{26666AD7-B53A-45D7-801A-076924EBE7D3}" srcOrd="0" destOrd="0" presId="urn:microsoft.com/office/officeart/2005/8/layout/bList2"/>
    <dgm:cxn modelId="{E29DB7B2-E913-4471-9C45-E52CAD05F1BD}" type="presParOf" srcId="{8790C9A1-B718-4905-849D-5234F392DFB9}" destId="{F57CC263-3E1E-44F1-B092-92AF469CF023}" srcOrd="1" destOrd="0" presId="urn:microsoft.com/office/officeart/2005/8/layout/bList2"/>
    <dgm:cxn modelId="{FD741F9E-876A-48FE-8787-2DE10C6B6BFE}" type="presParOf" srcId="{8790C9A1-B718-4905-849D-5234F392DFB9}" destId="{DCDC75A3-B39D-462D-BCC9-82AB4224E908}" srcOrd="2" destOrd="0" presId="urn:microsoft.com/office/officeart/2005/8/layout/bList2"/>
    <dgm:cxn modelId="{4C9F6EA5-C5A2-42C1-92FB-0ABD157FBD63}" type="presParOf" srcId="{8790C9A1-B718-4905-849D-5234F392DFB9}" destId="{4880A0F5-D1F4-4624-89B6-9D73D2FE2C25}" srcOrd="3" destOrd="0" presId="urn:microsoft.com/office/officeart/2005/8/layout/bList2"/>
    <dgm:cxn modelId="{D4FC7735-B7BB-413A-90EB-89D032E1198F}" type="presParOf" srcId="{337BE98A-8A1F-4403-A2BD-C4A72F0C5C21}" destId="{D874356E-F43F-48A6-AE20-FFA9AB8387FF}" srcOrd="3" destOrd="0" presId="urn:microsoft.com/office/officeart/2005/8/layout/bList2"/>
    <dgm:cxn modelId="{40E8B3B0-5CE8-4422-AD90-C954D305346A}" type="presParOf" srcId="{337BE98A-8A1F-4403-A2BD-C4A72F0C5C21}" destId="{1246D6A4-F7A7-4B16-B88C-55DC1EA88F5F}" srcOrd="4" destOrd="0" presId="urn:microsoft.com/office/officeart/2005/8/layout/bList2"/>
    <dgm:cxn modelId="{25BB474B-3840-4219-A10D-FBCDDB96B1A0}" type="presParOf" srcId="{1246D6A4-F7A7-4B16-B88C-55DC1EA88F5F}" destId="{FEE4E27F-A764-45A9-876E-B8C413AF275C}" srcOrd="0" destOrd="0" presId="urn:microsoft.com/office/officeart/2005/8/layout/bList2"/>
    <dgm:cxn modelId="{F24279BB-A6D3-42B2-8DF0-EDEA618A706B}" type="presParOf" srcId="{1246D6A4-F7A7-4B16-B88C-55DC1EA88F5F}" destId="{07CF3086-3EE3-4EA7-A991-8F2D4938D4A6}" srcOrd="1" destOrd="0" presId="urn:microsoft.com/office/officeart/2005/8/layout/bList2"/>
    <dgm:cxn modelId="{7ADB8BC9-B052-40C4-A8A5-0FD26BF036B2}" type="presParOf" srcId="{1246D6A4-F7A7-4B16-B88C-55DC1EA88F5F}" destId="{DDB85C0D-FB40-44A2-B64D-657E3AA53274}" srcOrd="2" destOrd="0" presId="urn:microsoft.com/office/officeart/2005/8/layout/bList2"/>
    <dgm:cxn modelId="{17E99C32-CD6D-4F01-A5BD-9722E8534591}" type="presParOf" srcId="{1246D6A4-F7A7-4B16-B88C-55DC1EA88F5F}" destId="{4A9B4936-4E7B-4500-A52A-25D673C7C684}" srcOrd="3" destOrd="0" presId="urn:microsoft.com/office/officeart/2005/8/layout/bList2"/>
    <dgm:cxn modelId="{776C1E76-5E48-4051-8990-BC88BDD6E7F3}" type="presParOf" srcId="{337BE98A-8A1F-4403-A2BD-C4A72F0C5C21}" destId="{B58A81A5-FD80-499B-BF0A-721031FF3466}" srcOrd="5" destOrd="0" presId="urn:microsoft.com/office/officeart/2005/8/layout/bList2"/>
    <dgm:cxn modelId="{5C1E99A0-733F-45B8-A221-4397E44726A6}" type="presParOf" srcId="{337BE98A-8A1F-4403-A2BD-C4A72F0C5C21}" destId="{62D2E557-AB08-4F23-92DE-4C2579B725E6}" srcOrd="6" destOrd="0" presId="urn:microsoft.com/office/officeart/2005/8/layout/bList2"/>
    <dgm:cxn modelId="{6E6803B9-22DB-4E9B-AC65-B54E7767BEF5}" type="presParOf" srcId="{62D2E557-AB08-4F23-92DE-4C2579B725E6}" destId="{0CE778C8-8A42-4E20-A2C1-5A3AD0738E2C}" srcOrd="0" destOrd="0" presId="urn:microsoft.com/office/officeart/2005/8/layout/bList2"/>
    <dgm:cxn modelId="{AB54044A-2511-4921-8754-D37E227BFFF8}" type="presParOf" srcId="{62D2E557-AB08-4F23-92DE-4C2579B725E6}" destId="{090064B0-021C-4D33-BE6D-245D77532D68}" srcOrd="1" destOrd="0" presId="urn:microsoft.com/office/officeart/2005/8/layout/bList2"/>
    <dgm:cxn modelId="{14C270F2-5444-4085-907D-1F12E9EBB984}" type="presParOf" srcId="{62D2E557-AB08-4F23-92DE-4C2579B725E6}" destId="{9FEF150B-C49D-4C02-9A0B-83F7D02A80FC}" srcOrd="2" destOrd="0" presId="urn:microsoft.com/office/officeart/2005/8/layout/bList2"/>
    <dgm:cxn modelId="{D0E8EFC1-FE16-4A0F-8163-A3F48D1494E1}" type="presParOf" srcId="{62D2E557-AB08-4F23-92DE-4C2579B725E6}" destId="{AD72C4BB-890B-40D2-B1AC-2CD7DE3100A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417F5D-5C60-495E-A902-E7F801494F0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C10C696-7A8A-4A21-ACB3-05CB8140B56D}">
      <dgm:prSet phldrT="[Texte]" custT="1"/>
      <dgm:spPr/>
      <dgm:t>
        <a:bodyPr/>
        <a:lstStyle/>
        <a:p>
          <a:r>
            <a:rPr lang="fr-BE" sz="1800" smtClean="0">
              <a:solidFill>
                <a:schemeClr val="tx1"/>
              </a:solidFill>
              <a:latin typeface="Century Gothic" panose="020B0502020202020204" pitchFamily="34" charset="0"/>
            </a:rPr>
            <a:t>Psychotherapy is the primary treatment</a:t>
          </a:r>
          <a:endParaRPr lang="fr-FR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509FA80-16C9-413B-AEBB-D96CB3AC4428}" type="parTrans" cxnId="{B233CDC2-9AE7-4415-950B-A3AB440053BD}">
      <dgm:prSet/>
      <dgm:spPr/>
      <dgm:t>
        <a:bodyPr/>
        <a:lstStyle/>
        <a:p>
          <a:endParaRPr lang="fr-FR"/>
        </a:p>
      </dgm:t>
    </dgm:pt>
    <dgm:pt modelId="{A1B230A8-41B2-445B-8605-7A2EF8612DC0}" type="sibTrans" cxnId="{B233CDC2-9AE7-4415-950B-A3AB440053BD}">
      <dgm:prSet/>
      <dgm:spPr/>
      <dgm:t>
        <a:bodyPr/>
        <a:lstStyle/>
        <a:p>
          <a:endParaRPr lang="fr-FR"/>
        </a:p>
      </dgm:t>
    </dgm:pt>
    <dgm:pt modelId="{CB64CD1B-B632-4F33-A694-60C436CF3169}">
      <dgm:prSet phldrT="[Texte]" custT="1"/>
      <dgm:spPr/>
      <dgm:t>
        <a:bodyPr/>
        <a:lstStyle/>
        <a:p>
          <a:r>
            <a:rPr lang="fr-BE" sz="1800" smtClean="0">
              <a:solidFill>
                <a:schemeClr val="tx1"/>
              </a:solidFill>
              <a:latin typeface="Century Gothic" panose="020B0502020202020204" pitchFamily="34" charset="0"/>
            </a:rPr>
            <a:t>Medication is useful for treating comorbid disorders</a:t>
          </a:r>
          <a:endParaRPr lang="fr-FR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B4D63458-600B-4543-A462-2BF003632EB4}" type="parTrans" cxnId="{6E7F9DD7-5768-49D3-9346-3172D8976629}">
      <dgm:prSet/>
      <dgm:spPr/>
      <dgm:t>
        <a:bodyPr/>
        <a:lstStyle/>
        <a:p>
          <a:endParaRPr lang="fr-FR"/>
        </a:p>
      </dgm:t>
    </dgm:pt>
    <dgm:pt modelId="{A0AA3470-7E9A-408C-8B3F-BD275C331CA3}" type="sibTrans" cxnId="{6E7F9DD7-5768-49D3-9346-3172D8976629}">
      <dgm:prSet/>
      <dgm:spPr/>
      <dgm:t>
        <a:bodyPr/>
        <a:lstStyle/>
        <a:p>
          <a:endParaRPr lang="fr-FR"/>
        </a:p>
      </dgm:t>
    </dgm:pt>
    <dgm:pt modelId="{AB60D7CD-F30D-4AEE-B600-BB4D515EA5EE}">
      <dgm:prSet phldrT="[Texte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 Short-term hospitalization is not more effective than community care for improving outcomes or long-term prevention of suicidal behavior </a:t>
          </a:r>
          <a:r>
            <a:rPr lang="en-US" sz="1000" dirty="0" smtClean="0">
              <a:solidFill>
                <a:schemeClr val="tx1"/>
              </a:solidFill>
              <a:latin typeface="Century Gothic" panose="020B0502020202020204" pitchFamily="34" charset="0"/>
            </a:rPr>
            <a:t>(Paris, 2004) </a:t>
          </a:r>
          <a:endParaRPr lang="fr-FR" sz="10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5C46E68-2577-4990-8848-4B77088AF14B}" type="parTrans" cxnId="{1002D641-08E5-4601-A9AC-678ADD16AC11}">
      <dgm:prSet/>
      <dgm:spPr/>
      <dgm:t>
        <a:bodyPr/>
        <a:lstStyle/>
        <a:p>
          <a:endParaRPr lang="fr-FR"/>
        </a:p>
      </dgm:t>
    </dgm:pt>
    <dgm:pt modelId="{144316FB-FD60-4FAB-871A-8752EF136C52}" type="sibTrans" cxnId="{1002D641-08E5-4601-A9AC-678ADD16AC11}">
      <dgm:prSet/>
      <dgm:spPr/>
      <dgm:t>
        <a:bodyPr/>
        <a:lstStyle/>
        <a:p>
          <a:endParaRPr lang="fr-FR"/>
        </a:p>
      </dgm:t>
    </dgm:pt>
    <dgm:pt modelId="{396665DC-77A9-41BE-84AB-58C39998CCAA}" type="pres">
      <dgm:prSet presAssocID="{95417F5D-5C60-495E-A902-E7F801494F0B}" presName="linearFlow" presStyleCnt="0">
        <dgm:presLayoutVars>
          <dgm:dir/>
          <dgm:resizeHandles val="exact"/>
        </dgm:presLayoutVars>
      </dgm:prSet>
      <dgm:spPr/>
    </dgm:pt>
    <dgm:pt modelId="{8E81FBA9-A2FA-41A8-B21C-25582019A276}" type="pres">
      <dgm:prSet presAssocID="{2C10C696-7A8A-4A21-ACB3-05CB8140B56D}" presName="composite" presStyleCnt="0"/>
      <dgm:spPr/>
    </dgm:pt>
    <dgm:pt modelId="{7AD5EE3F-9CB7-49A6-A81D-F8C5FF2DFD8B}" type="pres">
      <dgm:prSet presAssocID="{2C10C696-7A8A-4A21-ACB3-05CB8140B56D}" presName="imgShp" presStyleLbl="fgImgPlace1" presStyleIdx="0" presStyleCnt="3" custLinFactNeighborX="-47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164A976-E8A0-4A6B-BEAE-24662846AC08}" type="pres">
      <dgm:prSet presAssocID="{2C10C696-7A8A-4A21-ACB3-05CB8140B56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A6C6AF-7837-4795-86BE-F7D5AC8FA54F}" type="pres">
      <dgm:prSet presAssocID="{A1B230A8-41B2-445B-8605-7A2EF8612DC0}" presName="spacing" presStyleCnt="0"/>
      <dgm:spPr/>
    </dgm:pt>
    <dgm:pt modelId="{C6DD8E90-FE9A-454B-B937-261AC3766559}" type="pres">
      <dgm:prSet presAssocID="{CB64CD1B-B632-4F33-A694-60C436CF3169}" presName="composite" presStyleCnt="0"/>
      <dgm:spPr/>
    </dgm:pt>
    <dgm:pt modelId="{7BFA4351-62EA-43D4-A053-87886197F78E}" type="pres">
      <dgm:prSet presAssocID="{CB64CD1B-B632-4F33-A694-60C436CF3169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3FED9FB8-115A-4FC9-8AD1-14B25EF1AA98}" type="pres">
      <dgm:prSet presAssocID="{CB64CD1B-B632-4F33-A694-60C436CF316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205513-EB11-484F-AB1A-48A4EF26DB99}" type="pres">
      <dgm:prSet presAssocID="{A0AA3470-7E9A-408C-8B3F-BD275C331CA3}" presName="spacing" presStyleCnt="0"/>
      <dgm:spPr/>
    </dgm:pt>
    <dgm:pt modelId="{31B71ABC-708B-4919-B5BA-27CBBF5655B2}" type="pres">
      <dgm:prSet presAssocID="{AB60D7CD-F30D-4AEE-B600-BB4D515EA5EE}" presName="composite" presStyleCnt="0"/>
      <dgm:spPr/>
    </dgm:pt>
    <dgm:pt modelId="{5F5C4756-0322-4D2D-B5A1-0302CEBB2ECF}" type="pres">
      <dgm:prSet presAssocID="{AB60D7CD-F30D-4AEE-B600-BB4D515EA5EE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7000" r="-107000"/>
          </a:stretch>
        </a:blipFill>
      </dgm:spPr>
    </dgm:pt>
    <dgm:pt modelId="{01D197FB-5553-423C-A8A0-FE877674F594}" type="pres">
      <dgm:prSet presAssocID="{AB60D7CD-F30D-4AEE-B600-BB4D515EA5E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33CDC2-9AE7-4415-950B-A3AB440053BD}" srcId="{95417F5D-5C60-495E-A902-E7F801494F0B}" destId="{2C10C696-7A8A-4A21-ACB3-05CB8140B56D}" srcOrd="0" destOrd="0" parTransId="{0509FA80-16C9-413B-AEBB-D96CB3AC4428}" sibTransId="{A1B230A8-41B2-445B-8605-7A2EF8612DC0}"/>
    <dgm:cxn modelId="{1002D641-08E5-4601-A9AC-678ADD16AC11}" srcId="{95417F5D-5C60-495E-A902-E7F801494F0B}" destId="{AB60D7CD-F30D-4AEE-B600-BB4D515EA5EE}" srcOrd="2" destOrd="0" parTransId="{05C46E68-2577-4990-8848-4B77088AF14B}" sibTransId="{144316FB-FD60-4FAB-871A-8752EF136C52}"/>
    <dgm:cxn modelId="{E055E38A-1990-4F34-A085-F54E48C9F3BF}" type="presOf" srcId="{AB60D7CD-F30D-4AEE-B600-BB4D515EA5EE}" destId="{01D197FB-5553-423C-A8A0-FE877674F594}" srcOrd="0" destOrd="0" presId="urn:microsoft.com/office/officeart/2005/8/layout/vList3"/>
    <dgm:cxn modelId="{E45A23C5-C5BE-4AFA-885C-73A49BBC0B5F}" type="presOf" srcId="{2C10C696-7A8A-4A21-ACB3-05CB8140B56D}" destId="{3164A976-E8A0-4A6B-BEAE-24662846AC08}" srcOrd="0" destOrd="0" presId="urn:microsoft.com/office/officeart/2005/8/layout/vList3"/>
    <dgm:cxn modelId="{6E7F9DD7-5768-49D3-9346-3172D8976629}" srcId="{95417F5D-5C60-495E-A902-E7F801494F0B}" destId="{CB64CD1B-B632-4F33-A694-60C436CF3169}" srcOrd="1" destOrd="0" parTransId="{B4D63458-600B-4543-A462-2BF003632EB4}" sibTransId="{A0AA3470-7E9A-408C-8B3F-BD275C331CA3}"/>
    <dgm:cxn modelId="{A4A762F7-55F9-41FC-B02A-14EB7E764E45}" type="presOf" srcId="{95417F5D-5C60-495E-A902-E7F801494F0B}" destId="{396665DC-77A9-41BE-84AB-58C39998CCAA}" srcOrd="0" destOrd="0" presId="urn:microsoft.com/office/officeart/2005/8/layout/vList3"/>
    <dgm:cxn modelId="{53652079-D081-45B3-9229-7AE927284AC3}" type="presOf" srcId="{CB64CD1B-B632-4F33-A694-60C436CF3169}" destId="{3FED9FB8-115A-4FC9-8AD1-14B25EF1AA98}" srcOrd="0" destOrd="0" presId="urn:microsoft.com/office/officeart/2005/8/layout/vList3"/>
    <dgm:cxn modelId="{79211D59-C00B-4A9B-93DB-6598BFBFE3DC}" type="presParOf" srcId="{396665DC-77A9-41BE-84AB-58C39998CCAA}" destId="{8E81FBA9-A2FA-41A8-B21C-25582019A276}" srcOrd="0" destOrd="0" presId="urn:microsoft.com/office/officeart/2005/8/layout/vList3"/>
    <dgm:cxn modelId="{D1975806-7961-423B-9638-050D61AEE685}" type="presParOf" srcId="{8E81FBA9-A2FA-41A8-B21C-25582019A276}" destId="{7AD5EE3F-9CB7-49A6-A81D-F8C5FF2DFD8B}" srcOrd="0" destOrd="0" presId="urn:microsoft.com/office/officeart/2005/8/layout/vList3"/>
    <dgm:cxn modelId="{A2E9903E-D356-4FB4-A156-53801030BCB1}" type="presParOf" srcId="{8E81FBA9-A2FA-41A8-B21C-25582019A276}" destId="{3164A976-E8A0-4A6B-BEAE-24662846AC08}" srcOrd="1" destOrd="0" presId="urn:microsoft.com/office/officeart/2005/8/layout/vList3"/>
    <dgm:cxn modelId="{2122C488-F067-41B2-BE16-DF949F528D78}" type="presParOf" srcId="{396665DC-77A9-41BE-84AB-58C39998CCAA}" destId="{00A6C6AF-7837-4795-86BE-F7D5AC8FA54F}" srcOrd="1" destOrd="0" presId="urn:microsoft.com/office/officeart/2005/8/layout/vList3"/>
    <dgm:cxn modelId="{707B5EC4-EBD3-4BD8-9A7D-B9230C63E682}" type="presParOf" srcId="{396665DC-77A9-41BE-84AB-58C39998CCAA}" destId="{C6DD8E90-FE9A-454B-B937-261AC3766559}" srcOrd="2" destOrd="0" presId="urn:microsoft.com/office/officeart/2005/8/layout/vList3"/>
    <dgm:cxn modelId="{E3FF3890-049E-49BA-AAB9-F03E733A8A9B}" type="presParOf" srcId="{C6DD8E90-FE9A-454B-B937-261AC3766559}" destId="{7BFA4351-62EA-43D4-A053-87886197F78E}" srcOrd="0" destOrd="0" presId="urn:microsoft.com/office/officeart/2005/8/layout/vList3"/>
    <dgm:cxn modelId="{3CA8DF41-32C2-4CAB-A37D-9FCD465F1FA7}" type="presParOf" srcId="{C6DD8E90-FE9A-454B-B937-261AC3766559}" destId="{3FED9FB8-115A-4FC9-8AD1-14B25EF1AA98}" srcOrd="1" destOrd="0" presId="urn:microsoft.com/office/officeart/2005/8/layout/vList3"/>
    <dgm:cxn modelId="{2C26A278-ABD2-4491-9F70-95E2D272741D}" type="presParOf" srcId="{396665DC-77A9-41BE-84AB-58C39998CCAA}" destId="{C8205513-EB11-484F-AB1A-48A4EF26DB99}" srcOrd="3" destOrd="0" presId="urn:microsoft.com/office/officeart/2005/8/layout/vList3"/>
    <dgm:cxn modelId="{76808E9B-6BA6-4CE5-9142-92150CDE1EF2}" type="presParOf" srcId="{396665DC-77A9-41BE-84AB-58C39998CCAA}" destId="{31B71ABC-708B-4919-B5BA-27CBBF5655B2}" srcOrd="4" destOrd="0" presId="urn:microsoft.com/office/officeart/2005/8/layout/vList3"/>
    <dgm:cxn modelId="{8505E7BA-E79E-4564-A532-1234C87067B5}" type="presParOf" srcId="{31B71ABC-708B-4919-B5BA-27CBBF5655B2}" destId="{5F5C4756-0322-4D2D-B5A1-0302CEBB2ECF}" srcOrd="0" destOrd="0" presId="urn:microsoft.com/office/officeart/2005/8/layout/vList3"/>
    <dgm:cxn modelId="{64502D8D-6F4A-41CA-9828-F3EF8627E12F}" type="presParOf" srcId="{31B71ABC-708B-4919-B5BA-27CBBF5655B2}" destId="{01D197FB-5553-423C-A8A0-FE877674F59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584182-74C2-4CC5-B1CC-2C4FAD38C2E3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3D8D552-717F-4F94-B7F7-2DBF3BBFCB14}">
      <dgm:prSet phldrT="[Texte]" custT="1"/>
      <dgm:spPr/>
      <dgm:t>
        <a:bodyPr/>
        <a:lstStyle/>
        <a:p>
          <a:r>
            <a:rPr lang="fr-BE" sz="1400" dirty="0">
              <a:solidFill>
                <a:schemeClr val="tx1"/>
              </a:solidFill>
              <a:latin typeface="Century Gothic" panose="020B0502020202020204" pitchFamily="34" charset="0"/>
            </a:rPr>
            <a:t>National Institute of Mental </a:t>
          </a:r>
          <a:r>
            <a:rPr lang="fr-BE" sz="1400" dirty="0" err="1">
              <a:solidFill>
                <a:schemeClr val="tx1"/>
              </a:solidFill>
              <a:latin typeface="Century Gothic" panose="020B0502020202020204" pitchFamily="34" charset="0"/>
            </a:rPr>
            <a:t>Health</a:t>
          </a:r>
          <a:r>
            <a:rPr lang="fr-BE" sz="1400" dirty="0">
              <a:solidFill>
                <a:schemeClr val="tx1"/>
              </a:solidFill>
              <a:latin typeface="Century Gothic" panose="020B0502020202020204" pitchFamily="34" charset="0"/>
            </a:rPr>
            <a:t> (2006)</a:t>
          </a:r>
          <a:endParaRPr lang="fr-FR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433813A-8649-457C-A1DA-4D4CAEEEB301}" type="parTrans" cxnId="{669F7F01-5941-493B-B6C7-ADFA7CB4E897}">
      <dgm:prSet/>
      <dgm:spPr/>
      <dgm:t>
        <a:bodyPr/>
        <a:lstStyle/>
        <a:p>
          <a:endParaRPr lang="fr-FR"/>
        </a:p>
      </dgm:t>
    </dgm:pt>
    <dgm:pt modelId="{1AE0E929-8E34-4F08-A581-1DD57E333CE0}" type="sibTrans" cxnId="{669F7F01-5941-493B-B6C7-ADFA7CB4E897}">
      <dgm:prSet/>
      <dgm:spPr/>
      <dgm:t>
        <a:bodyPr/>
        <a:lstStyle/>
        <a:p>
          <a:endParaRPr lang="fr-FR"/>
        </a:p>
      </dgm:t>
    </dgm:pt>
    <dgm:pt modelId="{F767A534-91C0-4758-A4C0-14333309D2BC}">
      <dgm:prSet phldrT="[Texte]" custT="1"/>
      <dgm:spPr/>
      <dgm:t>
        <a:bodyPr/>
        <a:lstStyle/>
        <a:p>
          <a:pPr>
            <a:lnSpc>
              <a:spcPct val="130000"/>
            </a:lnSpc>
          </a:pPr>
          <a:r>
            <a:rPr lang="fr-BE" sz="14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Reduces</a:t>
          </a:r>
          <a:r>
            <a:rPr lang="fr-BE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fr-BE" sz="1400" dirty="0">
              <a:solidFill>
                <a:schemeClr val="tx1"/>
              </a:solidFill>
              <a:latin typeface="Century Gothic" panose="020B0502020202020204" pitchFamily="34" charset="0"/>
            </a:rPr>
            <a:t>a range of </a:t>
          </a:r>
          <a:r>
            <a:rPr lang="fr-BE" sz="14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mood</a:t>
          </a:r>
          <a:r>
            <a:rPr lang="fr-BE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 &amp; </a:t>
          </a:r>
          <a:r>
            <a:rPr lang="fr-BE" sz="14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anxiety</a:t>
          </a:r>
          <a:r>
            <a:rPr lang="fr-BE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fr-BE" sz="1400" dirty="0" err="1">
              <a:solidFill>
                <a:schemeClr val="tx1"/>
              </a:solidFill>
              <a:latin typeface="Century Gothic" panose="020B0502020202020204" pitchFamily="34" charset="0"/>
            </a:rPr>
            <a:t>symptoms</a:t>
          </a:r>
          <a:endParaRPr lang="fr-FR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F1AC65A-2935-4380-A424-0778CAB476CC}" type="parTrans" cxnId="{2D8E44C0-4BE2-4D29-84A2-CCFB6B504B05}">
      <dgm:prSet/>
      <dgm:spPr>
        <a:solidFill>
          <a:srgbClr val="676767"/>
        </a:solidFill>
      </dgm:spPr>
      <dgm:t>
        <a:bodyPr/>
        <a:lstStyle/>
        <a:p>
          <a:endParaRPr lang="fr-FR"/>
        </a:p>
      </dgm:t>
    </dgm:pt>
    <dgm:pt modelId="{264E836E-1991-4DAA-8358-6A8D4587A2FF}" type="sibTrans" cxnId="{2D8E44C0-4BE2-4D29-84A2-CCFB6B504B05}">
      <dgm:prSet/>
      <dgm:spPr/>
      <dgm:t>
        <a:bodyPr/>
        <a:lstStyle/>
        <a:p>
          <a:endParaRPr lang="fr-FR"/>
        </a:p>
      </dgm:t>
    </dgm:pt>
    <dgm:pt modelId="{D10F7E57-62E7-4901-A6B4-8B92BC2C1EFA}">
      <dgm:prSet phldrT="[Texte]" custT="1"/>
      <dgm:spPr/>
      <dgm:t>
        <a:bodyPr/>
        <a:lstStyle/>
        <a:p>
          <a:pPr>
            <a:lnSpc>
              <a:spcPct val="130000"/>
            </a:lnSpc>
          </a:pPr>
          <a:r>
            <a:rPr lang="fr-BE" sz="14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Reduces</a:t>
          </a:r>
          <a:r>
            <a:rPr lang="fr-BE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fr-BE" sz="14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suicidal</a:t>
          </a:r>
          <a:r>
            <a:rPr lang="fr-BE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 or self-</a:t>
          </a:r>
          <a:r>
            <a:rPr lang="fr-BE" sz="14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harming</a:t>
          </a:r>
          <a:r>
            <a:rPr lang="fr-BE" sz="14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fr-BE" sz="14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behaviours</a:t>
          </a:r>
          <a:endParaRPr lang="fr-FR" sz="14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ACBC0A0-4D9F-41D2-9BEB-844FA6B3A837}" type="parTrans" cxnId="{128F9134-516E-438E-8149-5281C0C90B5C}">
      <dgm:prSet/>
      <dgm:spPr>
        <a:solidFill>
          <a:srgbClr val="676767"/>
        </a:solidFill>
      </dgm:spPr>
      <dgm:t>
        <a:bodyPr/>
        <a:lstStyle/>
        <a:p>
          <a:endParaRPr lang="fr-FR"/>
        </a:p>
      </dgm:t>
    </dgm:pt>
    <dgm:pt modelId="{A62DA19F-4F79-4252-8041-E8ADD9A2C04A}" type="sibTrans" cxnId="{128F9134-516E-438E-8149-5281C0C90B5C}">
      <dgm:prSet/>
      <dgm:spPr/>
      <dgm:t>
        <a:bodyPr/>
        <a:lstStyle/>
        <a:p>
          <a:endParaRPr lang="fr-FR"/>
        </a:p>
      </dgm:t>
    </dgm:pt>
    <dgm:pt modelId="{6B39DB78-3073-4BE5-BE09-481CE55BA626}" type="pres">
      <dgm:prSet presAssocID="{C5584182-74C2-4CC5-B1CC-2C4FAD38C2E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714FFD-95DE-42BE-A726-D07F30EC1F8B}" type="pres">
      <dgm:prSet presAssocID="{C3D8D552-717F-4F94-B7F7-2DBF3BBFCB14}" presName="gear1" presStyleLbl="node1" presStyleIdx="0" presStyleCnt="1" custLinFactNeighborX="18195" custLinFactNeighborY="-2475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8F0D94-E8D1-4498-81EB-A2B05D909EE1}" type="pres">
      <dgm:prSet presAssocID="{C3D8D552-717F-4F94-B7F7-2DBF3BBFCB14}" presName="gear1srcNode" presStyleLbl="node1" presStyleIdx="0" presStyleCnt="1"/>
      <dgm:spPr/>
      <dgm:t>
        <a:bodyPr/>
        <a:lstStyle/>
        <a:p>
          <a:endParaRPr lang="es-ES"/>
        </a:p>
      </dgm:t>
    </dgm:pt>
    <dgm:pt modelId="{AFE1D55E-D026-42AC-8E98-AC7A6D3FE733}" type="pres">
      <dgm:prSet presAssocID="{C3D8D552-717F-4F94-B7F7-2DBF3BBFCB14}" presName="gear1dstNode" presStyleLbl="node1" presStyleIdx="0" presStyleCnt="1"/>
      <dgm:spPr/>
      <dgm:t>
        <a:bodyPr/>
        <a:lstStyle/>
        <a:p>
          <a:endParaRPr lang="es-ES"/>
        </a:p>
      </dgm:t>
    </dgm:pt>
    <dgm:pt modelId="{0F50AB79-A5A6-4943-816F-6AEC43B413A7}" type="pres">
      <dgm:prSet presAssocID="{C3D8D552-717F-4F94-B7F7-2DBF3BBFCB14}" presName="gear1ch" presStyleLbl="fgAcc1" presStyleIdx="0" presStyleCnt="1" custScaleX="112584" custScaleY="182144" custLinFactNeighborX="-11279" custLinFactNeighborY="-115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7F76EB-9CF2-473B-8ED7-BE6EA3CD563D}" type="pres">
      <dgm:prSet presAssocID="{1AE0E929-8E34-4F08-A581-1DD57E333CE0}" presName="connector1" presStyleLbl="sibTrans2D1" presStyleIdx="0" presStyleCnt="1" custLinFactNeighborX="-3459" custLinFactNeighborY="-15264"/>
      <dgm:spPr/>
      <dgm:t>
        <a:bodyPr/>
        <a:lstStyle/>
        <a:p>
          <a:endParaRPr lang="es-ES"/>
        </a:p>
      </dgm:t>
    </dgm:pt>
  </dgm:ptLst>
  <dgm:cxnLst>
    <dgm:cxn modelId="{2517C62C-46FB-4DBA-A234-A4A7D4A7A6DC}" type="presOf" srcId="{C3D8D552-717F-4F94-B7F7-2DBF3BBFCB14}" destId="{348F0D94-E8D1-4498-81EB-A2B05D909EE1}" srcOrd="1" destOrd="0" presId="urn:microsoft.com/office/officeart/2005/8/layout/gear1"/>
    <dgm:cxn modelId="{2D8E44C0-4BE2-4D29-84A2-CCFB6B504B05}" srcId="{C3D8D552-717F-4F94-B7F7-2DBF3BBFCB14}" destId="{F767A534-91C0-4758-A4C0-14333309D2BC}" srcOrd="0" destOrd="0" parTransId="{1F1AC65A-2935-4380-A424-0778CAB476CC}" sibTransId="{264E836E-1991-4DAA-8358-6A8D4587A2FF}"/>
    <dgm:cxn modelId="{E04F836E-6F8D-482F-AE1A-6DC969A4CFF9}" type="presOf" srcId="{C3D8D552-717F-4F94-B7F7-2DBF3BBFCB14}" destId="{16714FFD-95DE-42BE-A726-D07F30EC1F8B}" srcOrd="0" destOrd="0" presId="urn:microsoft.com/office/officeart/2005/8/layout/gear1"/>
    <dgm:cxn modelId="{0467D1AE-1866-4375-8BA5-18BD2C5D4DD6}" type="presOf" srcId="{C3D8D552-717F-4F94-B7F7-2DBF3BBFCB14}" destId="{AFE1D55E-D026-42AC-8E98-AC7A6D3FE733}" srcOrd="2" destOrd="0" presId="urn:microsoft.com/office/officeart/2005/8/layout/gear1"/>
    <dgm:cxn modelId="{2649235A-FDD1-45DF-A6A6-7C07336B803D}" type="presOf" srcId="{1AE0E929-8E34-4F08-A581-1DD57E333CE0}" destId="{D67F76EB-9CF2-473B-8ED7-BE6EA3CD563D}" srcOrd="0" destOrd="0" presId="urn:microsoft.com/office/officeart/2005/8/layout/gear1"/>
    <dgm:cxn modelId="{3203F59E-8B2A-4310-8E82-321C1337F354}" type="presOf" srcId="{C5584182-74C2-4CC5-B1CC-2C4FAD38C2E3}" destId="{6B39DB78-3073-4BE5-BE09-481CE55BA626}" srcOrd="0" destOrd="0" presId="urn:microsoft.com/office/officeart/2005/8/layout/gear1"/>
    <dgm:cxn modelId="{15EE1124-CF31-42C8-8046-F0D8B0520DBD}" type="presOf" srcId="{F767A534-91C0-4758-A4C0-14333309D2BC}" destId="{0F50AB79-A5A6-4943-816F-6AEC43B413A7}" srcOrd="0" destOrd="0" presId="urn:microsoft.com/office/officeart/2005/8/layout/gear1"/>
    <dgm:cxn modelId="{128F9134-516E-438E-8149-5281C0C90B5C}" srcId="{C3D8D552-717F-4F94-B7F7-2DBF3BBFCB14}" destId="{D10F7E57-62E7-4901-A6B4-8B92BC2C1EFA}" srcOrd="1" destOrd="0" parTransId="{3ACBC0A0-4D9F-41D2-9BEB-844FA6B3A837}" sibTransId="{A62DA19F-4F79-4252-8041-E8ADD9A2C04A}"/>
    <dgm:cxn modelId="{518F8F34-27BE-4B49-8B4D-1862AFB8E5F6}" type="presOf" srcId="{D10F7E57-62E7-4901-A6B4-8B92BC2C1EFA}" destId="{0F50AB79-A5A6-4943-816F-6AEC43B413A7}" srcOrd="0" destOrd="1" presId="urn:microsoft.com/office/officeart/2005/8/layout/gear1"/>
    <dgm:cxn modelId="{669F7F01-5941-493B-B6C7-ADFA7CB4E897}" srcId="{C5584182-74C2-4CC5-B1CC-2C4FAD38C2E3}" destId="{C3D8D552-717F-4F94-B7F7-2DBF3BBFCB14}" srcOrd="0" destOrd="0" parTransId="{8433813A-8649-457C-A1DA-4D4CAEEEB301}" sibTransId="{1AE0E929-8E34-4F08-A581-1DD57E333CE0}"/>
    <dgm:cxn modelId="{53403ED0-2964-4252-B6F0-D254A317ABF9}" type="presParOf" srcId="{6B39DB78-3073-4BE5-BE09-481CE55BA626}" destId="{16714FFD-95DE-42BE-A726-D07F30EC1F8B}" srcOrd="0" destOrd="0" presId="urn:microsoft.com/office/officeart/2005/8/layout/gear1"/>
    <dgm:cxn modelId="{F69D7839-5F06-4B85-9BE4-2FCFB5505A41}" type="presParOf" srcId="{6B39DB78-3073-4BE5-BE09-481CE55BA626}" destId="{348F0D94-E8D1-4498-81EB-A2B05D909EE1}" srcOrd="1" destOrd="0" presId="urn:microsoft.com/office/officeart/2005/8/layout/gear1"/>
    <dgm:cxn modelId="{82C7BE19-A245-4F8A-A851-0E1C6759C890}" type="presParOf" srcId="{6B39DB78-3073-4BE5-BE09-481CE55BA626}" destId="{AFE1D55E-D026-42AC-8E98-AC7A6D3FE733}" srcOrd="2" destOrd="0" presId="urn:microsoft.com/office/officeart/2005/8/layout/gear1"/>
    <dgm:cxn modelId="{0D627B42-AB53-4A70-9BA2-F54D55A98ABC}" type="presParOf" srcId="{6B39DB78-3073-4BE5-BE09-481CE55BA626}" destId="{0F50AB79-A5A6-4943-816F-6AEC43B413A7}" srcOrd="3" destOrd="0" presId="urn:microsoft.com/office/officeart/2005/8/layout/gear1"/>
    <dgm:cxn modelId="{1E494615-8A2D-48DF-89AE-7C28D8B7BC54}" type="presParOf" srcId="{6B39DB78-3073-4BE5-BE09-481CE55BA626}" destId="{D67F76EB-9CF2-473B-8ED7-BE6EA3CD563D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0C2269-F9BF-4EBC-B6ED-9677832FA64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E8E55CF-A96D-4D96-9FBE-FC562B0B5574}">
      <dgm:prSet phldrT="[Texto]" custT="1"/>
      <dgm:spPr/>
      <dgm:t>
        <a:bodyPr vert="vert"/>
        <a:lstStyle/>
        <a:p>
          <a:r>
            <a:rPr lang="es-ES" sz="2400" smtClean="0">
              <a:latin typeface="Century Gothic" panose="020B0502020202020204" pitchFamily="34" charset="0"/>
            </a:rPr>
            <a:t>Therapy focuses on</a:t>
          </a:r>
          <a:endParaRPr lang="es-ES" sz="2400" dirty="0">
            <a:latin typeface="Century Gothic" panose="020B0502020202020204" pitchFamily="34" charset="0"/>
          </a:endParaRPr>
        </a:p>
      </dgm:t>
    </dgm:pt>
    <dgm:pt modelId="{EDB80F43-5552-42A0-B921-7072A10B91C1}" type="parTrans" cxnId="{6467CB19-36A3-4B92-BA50-60A165B41F67}">
      <dgm:prSet/>
      <dgm:spPr/>
      <dgm:t>
        <a:bodyPr/>
        <a:lstStyle/>
        <a:p>
          <a:endParaRPr lang="es-ES"/>
        </a:p>
      </dgm:t>
    </dgm:pt>
    <dgm:pt modelId="{271827A7-59FC-421E-B52B-F962B56BC345}" type="sibTrans" cxnId="{6467CB19-36A3-4B92-BA50-60A165B41F67}">
      <dgm:prSet/>
      <dgm:spPr/>
      <dgm:t>
        <a:bodyPr/>
        <a:lstStyle/>
        <a:p>
          <a:endParaRPr lang="es-ES"/>
        </a:p>
      </dgm:t>
    </dgm:pt>
    <dgm:pt modelId="{1353030D-1126-4A25-9C5A-29A31B887379}">
      <dgm:prSet phldrT="[Texto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Decreasing “dichotomous  thinking”</a:t>
          </a:r>
          <a:endParaRPr lang="es-ES" sz="2000" dirty="0"/>
        </a:p>
      </dgm:t>
    </dgm:pt>
    <dgm:pt modelId="{473AA9B2-35DE-4E4C-AEDF-91B0FE86ADB5}" type="parTrans" cxnId="{32E4AEC8-278A-4349-9BFE-DE850D904B09}">
      <dgm:prSet/>
      <dgm:spPr/>
      <dgm:t>
        <a:bodyPr/>
        <a:lstStyle/>
        <a:p>
          <a:endParaRPr lang="es-ES"/>
        </a:p>
      </dgm:t>
    </dgm:pt>
    <dgm:pt modelId="{2A1C7074-21EE-476F-BDAF-0CED83243D77}" type="sibTrans" cxnId="{32E4AEC8-278A-4349-9BFE-DE850D904B09}">
      <dgm:prSet/>
      <dgm:spPr/>
      <dgm:t>
        <a:bodyPr/>
        <a:lstStyle/>
        <a:p>
          <a:endParaRPr lang="es-ES"/>
        </a:p>
      </dgm:t>
    </dgm:pt>
    <dgm:pt modelId="{788D4A81-15E9-4C5F-AED2-0E1627178D70}">
      <dgm:prSet phldrT="[Texto]" custT="1"/>
      <dgm:spPr/>
      <dgm:t>
        <a:bodyPr/>
        <a:lstStyle/>
        <a:p>
          <a:r>
            <a:rPr lang="fr-BE" sz="2000" smtClean="0">
              <a:latin typeface="Century Gothic" panose="020B0502020202020204" pitchFamily="34" charset="0"/>
            </a:rPr>
            <a:t>Better control over emotions &amp; impulses</a:t>
          </a:r>
          <a:endParaRPr lang="es-ES" sz="2000" dirty="0"/>
        </a:p>
      </dgm:t>
    </dgm:pt>
    <dgm:pt modelId="{37920F35-C142-43AB-9FB0-D337C153D5A4}" type="parTrans" cxnId="{9ABE6D71-5AA8-4464-BD6A-04D1FF6D4497}">
      <dgm:prSet/>
      <dgm:spPr/>
      <dgm:t>
        <a:bodyPr/>
        <a:lstStyle/>
        <a:p>
          <a:endParaRPr lang="es-ES"/>
        </a:p>
      </dgm:t>
    </dgm:pt>
    <dgm:pt modelId="{2B2C6BD3-8BDE-480E-981D-47DE8C1E4242}" type="sibTrans" cxnId="{9ABE6D71-5AA8-4464-BD6A-04D1FF6D4497}">
      <dgm:prSet/>
      <dgm:spPr/>
      <dgm:t>
        <a:bodyPr/>
        <a:lstStyle/>
        <a:p>
          <a:endParaRPr lang="es-ES"/>
        </a:p>
      </dgm:t>
    </dgm:pt>
    <dgm:pt modelId="{1DFFE0C4-E67E-4693-88C7-CBD685CCEC75}">
      <dgm:prSet custT="1"/>
      <dgm:spPr/>
      <dgm:t>
        <a:bodyPr/>
        <a:lstStyle/>
        <a:p>
          <a:r>
            <a:rPr lang="en-US" sz="2000" smtClean="0">
              <a:latin typeface="Century Gothic" panose="020B0502020202020204" pitchFamily="34" charset="0"/>
            </a:rPr>
            <a:t>Strengthen the patient’s sense of identity</a:t>
          </a:r>
          <a:endParaRPr lang="es-ES" sz="2000" dirty="0"/>
        </a:p>
      </dgm:t>
    </dgm:pt>
    <dgm:pt modelId="{468CBAA6-DB50-4CAC-9F73-98BD05C74569}" type="parTrans" cxnId="{4CFA60B5-B216-43A3-8291-A39C9A1DC15A}">
      <dgm:prSet/>
      <dgm:spPr/>
      <dgm:t>
        <a:bodyPr/>
        <a:lstStyle/>
        <a:p>
          <a:endParaRPr lang="es-ES"/>
        </a:p>
      </dgm:t>
    </dgm:pt>
    <dgm:pt modelId="{B85B163D-E4A9-496F-8858-6426BAA200BE}" type="sibTrans" cxnId="{4CFA60B5-B216-43A3-8291-A39C9A1DC15A}">
      <dgm:prSet/>
      <dgm:spPr/>
      <dgm:t>
        <a:bodyPr/>
        <a:lstStyle/>
        <a:p>
          <a:endParaRPr lang="es-ES"/>
        </a:p>
      </dgm:t>
    </dgm:pt>
    <dgm:pt modelId="{C7992C87-CEA2-4AAB-826A-BFF841BF917B}" type="pres">
      <dgm:prSet presAssocID="{D00C2269-F9BF-4EBC-B6ED-9677832FA6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B98A0B-B424-4C2C-8B9A-29CC52CFB533}" type="pres">
      <dgm:prSet presAssocID="{CE8E55CF-A96D-4D96-9FBE-FC562B0B5574}" presName="root1" presStyleCnt="0"/>
      <dgm:spPr/>
    </dgm:pt>
    <dgm:pt modelId="{F81610A4-15AE-4443-974F-22EC03C722AB}" type="pres">
      <dgm:prSet presAssocID="{CE8E55CF-A96D-4D96-9FBE-FC562B0B5574}" presName="LevelOneTextNode" presStyleLbl="node0" presStyleIdx="0" presStyleCnt="1" custScaleX="193583" custScaleY="25754" custLinFactNeighborX="-51067" custLinFactNeighborY="-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7DC15B1F-8A4C-454D-ACD9-1A52FF1F781A}" type="pres">
      <dgm:prSet presAssocID="{CE8E55CF-A96D-4D96-9FBE-FC562B0B5574}" presName="level2hierChild" presStyleCnt="0"/>
      <dgm:spPr/>
    </dgm:pt>
    <dgm:pt modelId="{213152DE-E982-4520-855F-76712233D9AB}" type="pres">
      <dgm:prSet presAssocID="{473AA9B2-35DE-4E4C-AEDF-91B0FE86ADB5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1E5AC972-5C54-4E43-9F10-5A1F69B3940B}" type="pres">
      <dgm:prSet presAssocID="{473AA9B2-35DE-4E4C-AEDF-91B0FE86ADB5}" presName="connTx" presStyleLbl="parChTrans1D2" presStyleIdx="0" presStyleCnt="3"/>
      <dgm:spPr/>
      <dgm:t>
        <a:bodyPr/>
        <a:lstStyle/>
        <a:p>
          <a:endParaRPr lang="es-ES"/>
        </a:p>
      </dgm:t>
    </dgm:pt>
    <dgm:pt modelId="{2199CF03-2330-484A-82A8-CF7A57D3A3AD}" type="pres">
      <dgm:prSet presAssocID="{1353030D-1126-4A25-9C5A-29A31B887379}" presName="root2" presStyleCnt="0"/>
      <dgm:spPr/>
    </dgm:pt>
    <dgm:pt modelId="{7C9618C5-A471-41B5-A86C-5AA4F8C5B29B}" type="pres">
      <dgm:prSet presAssocID="{1353030D-1126-4A25-9C5A-29A31B88737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B17627-6FC0-4EAC-92C3-91D82FFF4A2D}" type="pres">
      <dgm:prSet presAssocID="{1353030D-1126-4A25-9C5A-29A31B887379}" presName="level3hierChild" presStyleCnt="0"/>
      <dgm:spPr/>
    </dgm:pt>
    <dgm:pt modelId="{2378A1E5-9AC5-4FA9-86F8-8051DA1C8911}" type="pres">
      <dgm:prSet presAssocID="{37920F35-C142-43AB-9FB0-D337C153D5A4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ECC409B6-DE96-47BD-A840-8BBE2E66311B}" type="pres">
      <dgm:prSet presAssocID="{37920F35-C142-43AB-9FB0-D337C153D5A4}" presName="connTx" presStyleLbl="parChTrans1D2" presStyleIdx="1" presStyleCnt="3"/>
      <dgm:spPr/>
      <dgm:t>
        <a:bodyPr/>
        <a:lstStyle/>
        <a:p>
          <a:endParaRPr lang="es-ES"/>
        </a:p>
      </dgm:t>
    </dgm:pt>
    <dgm:pt modelId="{2D3CDDA1-BF66-4E64-85F8-CFBAEE61CBF6}" type="pres">
      <dgm:prSet presAssocID="{788D4A81-15E9-4C5F-AED2-0E1627178D70}" presName="root2" presStyleCnt="0"/>
      <dgm:spPr/>
    </dgm:pt>
    <dgm:pt modelId="{E3E162D5-3E31-4938-B461-BE64823C4F5B}" type="pres">
      <dgm:prSet presAssocID="{788D4A81-15E9-4C5F-AED2-0E1627178D7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67400-961E-41C9-99ED-1D930F8FC86E}" type="pres">
      <dgm:prSet presAssocID="{788D4A81-15E9-4C5F-AED2-0E1627178D70}" presName="level3hierChild" presStyleCnt="0"/>
      <dgm:spPr/>
    </dgm:pt>
    <dgm:pt modelId="{90488E4B-4816-4F84-B837-5283B152E592}" type="pres">
      <dgm:prSet presAssocID="{468CBAA6-DB50-4CAC-9F73-98BD05C74569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56F2285A-4328-4CB3-8E62-3CFC35AEBAAD}" type="pres">
      <dgm:prSet presAssocID="{468CBAA6-DB50-4CAC-9F73-98BD05C74569}" presName="connTx" presStyleLbl="parChTrans1D2" presStyleIdx="2" presStyleCnt="3"/>
      <dgm:spPr/>
      <dgm:t>
        <a:bodyPr/>
        <a:lstStyle/>
        <a:p>
          <a:endParaRPr lang="es-ES"/>
        </a:p>
      </dgm:t>
    </dgm:pt>
    <dgm:pt modelId="{C98CE633-45E8-4885-B330-CBBE773BEAD1}" type="pres">
      <dgm:prSet presAssocID="{1DFFE0C4-E67E-4693-88C7-CBD685CCEC75}" presName="root2" presStyleCnt="0"/>
      <dgm:spPr/>
    </dgm:pt>
    <dgm:pt modelId="{C426EF41-9D6E-46CF-88AD-9593D24C13FE}" type="pres">
      <dgm:prSet presAssocID="{1DFFE0C4-E67E-4693-88C7-CBD685CCEC75}" presName="LevelTwoTextNode" presStyleLbl="node2" presStyleIdx="2" presStyleCnt="3" custRadScaleRad="90656" custRadScaleInc="160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81680-93E5-4E08-9DBE-2D60EC55A536}" type="pres">
      <dgm:prSet presAssocID="{1DFFE0C4-E67E-4693-88C7-CBD685CCEC75}" presName="level3hierChild" presStyleCnt="0"/>
      <dgm:spPr/>
    </dgm:pt>
  </dgm:ptLst>
  <dgm:cxnLst>
    <dgm:cxn modelId="{DBCBA0E5-3C3A-4C3C-85DF-B21A2B78BEEA}" type="presOf" srcId="{473AA9B2-35DE-4E4C-AEDF-91B0FE86ADB5}" destId="{1E5AC972-5C54-4E43-9F10-5A1F69B3940B}" srcOrd="1" destOrd="0" presId="urn:microsoft.com/office/officeart/2008/layout/HorizontalMultiLevelHierarchy"/>
    <dgm:cxn modelId="{123C929E-06F0-4A2E-B330-74DE7FB0EFA5}" type="presOf" srcId="{D00C2269-F9BF-4EBC-B6ED-9677832FA649}" destId="{C7992C87-CEA2-4AAB-826A-BFF841BF917B}" srcOrd="0" destOrd="0" presId="urn:microsoft.com/office/officeart/2008/layout/HorizontalMultiLevelHierarchy"/>
    <dgm:cxn modelId="{364173E7-D5C9-405D-90CB-B9290EB65109}" type="presOf" srcId="{CE8E55CF-A96D-4D96-9FBE-FC562B0B5574}" destId="{F81610A4-15AE-4443-974F-22EC03C722AB}" srcOrd="0" destOrd="0" presId="urn:microsoft.com/office/officeart/2008/layout/HorizontalMultiLevelHierarchy"/>
    <dgm:cxn modelId="{D6E39B19-392A-4690-980D-49CB9D2D11C5}" type="presOf" srcId="{473AA9B2-35DE-4E4C-AEDF-91B0FE86ADB5}" destId="{213152DE-E982-4520-855F-76712233D9AB}" srcOrd="0" destOrd="0" presId="urn:microsoft.com/office/officeart/2008/layout/HorizontalMultiLevelHierarchy"/>
    <dgm:cxn modelId="{3C1E77AB-53D2-440D-B4BE-AA18299401C0}" type="presOf" srcId="{1353030D-1126-4A25-9C5A-29A31B887379}" destId="{7C9618C5-A471-41B5-A86C-5AA4F8C5B29B}" srcOrd="0" destOrd="0" presId="urn:microsoft.com/office/officeart/2008/layout/HorizontalMultiLevelHierarchy"/>
    <dgm:cxn modelId="{6D58C7DD-0D66-40F5-AC81-20AF489386D4}" type="presOf" srcId="{788D4A81-15E9-4C5F-AED2-0E1627178D70}" destId="{E3E162D5-3E31-4938-B461-BE64823C4F5B}" srcOrd="0" destOrd="0" presId="urn:microsoft.com/office/officeart/2008/layout/HorizontalMultiLevelHierarchy"/>
    <dgm:cxn modelId="{93A9159E-467C-4188-843D-57AC72158D38}" type="presOf" srcId="{37920F35-C142-43AB-9FB0-D337C153D5A4}" destId="{2378A1E5-9AC5-4FA9-86F8-8051DA1C8911}" srcOrd="0" destOrd="0" presId="urn:microsoft.com/office/officeart/2008/layout/HorizontalMultiLevelHierarchy"/>
    <dgm:cxn modelId="{9ABE6D71-5AA8-4464-BD6A-04D1FF6D4497}" srcId="{CE8E55CF-A96D-4D96-9FBE-FC562B0B5574}" destId="{788D4A81-15E9-4C5F-AED2-0E1627178D70}" srcOrd="1" destOrd="0" parTransId="{37920F35-C142-43AB-9FB0-D337C153D5A4}" sibTransId="{2B2C6BD3-8BDE-480E-981D-47DE8C1E4242}"/>
    <dgm:cxn modelId="{B65B6787-7E79-4E20-B75F-2E463F330986}" type="presOf" srcId="{37920F35-C142-43AB-9FB0-D337C153D5A4}" destId="{ECC409B6-DE96-47BD-A840-8BBE2E66311B}" srcOrd="1" destOrd="0" presId="urn:microsoft.com/office/officeart/2008/layout/HorizontalMultiLevelHierarchy"/>
    <dgm:cxn modelId="{8F4A1E5B-6E78-43BE-AF1C-97A2B2569021}" type="presOf" srcId="{468CBAA6-DB50-4CAC-9F73-98BD05C74569}" destId="{56F2285A-4328-4CB3-8E62-3CFC35AEBAAD}" srcOrd="1" destOrd="0" presId="urn:microsoft.com/office/officeart/2008/layout/HorizontalMultiLevelHierarchy"/>
    <dgm:cxn modelId="{4CFA60B5-B216-43A3-8291-A39C9A1DC15A}" srcId="{CE8E55CF-A96D-4D96-9FBE-FC562B0B5574}" destId="{1DFFE0C4-E67E-4693-88C7-CBD685CCEC75}" srcOrd="2" destOrd="0" parTransId="{468CBAA6-DB50-4CAC-9F73-98BD05C74569}" sibTransId="{B85B163D-E4A9-496F-8858-6426BAA200BE}"/>
    <dgm:cxn modelId="{3AB8FBA3-4C78-40FD-9454-EC8AAAD8BC4A}" type="presOf" srcId="{1DFFE0C4-E67E-4693-88C7-CBD685CCEC75}" destId="{C426EF41-9D6E-46CF-88AD-9593D24C13FE}" srcOrd="0" destOrd="0" presId="urn:microsoft.com/office/officeart/2008/layout/HorizontalMultiLevelHierarchy"/>
    <dgm:cxn modelId="{EE92FA2E-34C6-47FB-82C5-D2BF9747B3BA}" type="presOf" srcId="{468CBAA6-DB50-4CAC-9F73-98BD05C74569}" destId="{90488E4B-4816-4F84-B837-5283B152E592}" srcOrd="0" destOrd="0" presId="urn:microsoft.com/office/officeart/2008/layout/HorizontalMultiLevelHierarchy"/>
    <dgm:cxn modelId="{6467CB19-36A3-4B92-BA50-60A165B41F67}" srcId="{D00C2269-F9BF-4EBC-B6ED-9677832FA649}" destId="{CE8E55CF-A96D-4D96-9FBE-FC562B0B5574}" srcOrd="0" destOrd="0" parTransId="{EDB80F43-5552-42A0-B921-7072A10B91C1}" sibTransId="{271827A7-59FC-421E-B52B-F962B56BC345}"/>
    <dgm:cxn modelId="{32E4AEC8-278A-4349-9BFE-DE850D904B09}" srcId="{CE8E55CF-A96D-4D96-9FBE-FC562B0B5574}" destId="{1353030D-1126-4A25-9C5A-29A31B887379}" srcOrd="0" destOrd="0" parTransId="{473AA9B2-35DE-4E4C-AEDF-91B0FE86ADB5}" sibTransId="{2A1C7074-21EE-476F-BDAF-0CED83243D77}"/>
    <dgm:cxn modelId="{89FDA6B1-6843-4A73-B52C-E920366A8228}" type="presParOf" srcId="{C7992C87-CEA2-4AAB-826A-BFF841BF917B}" destId="{A8B98A0B-B424-4C2C-8B9A-29CC52CFB533}" srcOrd="0" destOrd="0" presId="urn:microsoft.com/office/officeart/2008/layout/HorizontalMultiLevelHierarchy"/>
    <dgm:cxn modelId="{9E779237-33F5-400C-B766-DF30D47FE3F8}" type="presParOf" srcId="{A8B98A0B-B424-4C2C-8B9A-29CC52CFB533}" destId="{F81610A4-15AE-4443-974F-22EC03C722AB}" srcOrd="0" destOrd="0" presId="urn:microsoft.com/office/officeart/2008/layout/HorizontalMultiLevelHierarchy"/>
    <dgm:cxn modelId="{DF518E63-FFBF-4CFA-82D4-ED33A48A86EC}" type="presParOf" srcId="{A8B98A0B-B424-4C2C-8B9A-29CC52CFB533}" destId="{7DC15B1F-8A4C-454D-ACD9-1A52FF1F781A}" srcOrd="1" destOrd="0" presId="urn:microsoft.com/office/officeart/2008/layout/HorizontalMultiLevelHierarchy"/>
    <dgm:cxn modelId="{4097D1C6-A3D2-4CE6-927B-2785C827CED0}" type="presParOf" srcId="{7DC15B1F-8A4C-454D-ACD9-1A52FF1F781A}" destId="{213152DE-E982-4520-855F-76712233D9AB}" srcOrd="0" destOrd="0" presId="urn:microsoft.com/office/officeart/2008/layout/HorizontalMultiLevelHierarchy"/>
    <dgm:cxn modelId="{0837AA20-24FB-4FB1-8E52-D2077A31E78D}" type="presParOf" srcId="{213152DE-E982-4520-855F-76712233D9AB}" destId="{1E5AC972-5C54-4E43-9F10-5A1F69B3940B}" srcOrd="0" destOrd="0" presId="urn:microsoft.com/office/officeart/2008/layout/HorizontalMultiLevelHierarchy"/>
    <dgm:cxn modelId="{197DD9D6-5AA7-4B5B-94E9-4228EB6B0F96}" type="presParOf" srcId="{7DC15B1F-8A4C-454D-ACD9-1A52FF1F781A}" destId="{2199CF03-2330-484A-82A8-CF7A57D3A3AD}" srcOrd="1" destOrd="0" presId="urn:microsoft.com/office/officeart/2008/layout/HorizontalMultiLevelHierarchy"/>
    <dgm:cxn modelId="{562B4137-BFB2-4A56-A733-1EF9F0F0D086}" type="presParOf" srcId="{2199CF03-2330-484A-82A8-CF7A57D3A3AD}" destId="{7C9618C5-A471-41B5-A86C-5AA4F8C5B29B}" srcOrd="0" destOrd="0" presId="urn:microsoft.com/office/officeart/2008/layout/HorizontalMultiLevelHierarchy"/>
    <dgm:cxn modelId="{6FE01D6A-CCA0-4F37-920C-D539D968B2EA}" type="presParOf" srcId="{2199CF03-2330-484A-82A8-CF7A57D3A3AD}" destId="{20B17627-6FC0-4EAC-92C3-91D82FFF4A2D}" srcOrd="1" destOrd="0" presId="urn:microsoft.com/office/officeart/2008/layout/HorizontalMultiLevelHierarchy"/>
    <dgm:cxn modelId="{FB983696-D1F3-4D58-A850-0F2324E8F21C}" type="presParOf" srcId="{7DC15B1F-8A4C-454D-ACD9-1A52FF1F781A}" destId="{2378A1E5-9AC5-4FA9-86F8-8051DA1C8911}" srcOrd="2" destOrd="0" presId="urn:microsoft.com/office/officeart/2008/layout/HorizontalMultiLevelHierarchy"/>
    <dgm:cxn modelId="{070FEF86-4E4D-4AB8-B4F3-DE4F31945EBC}" type="presParOf" srcId="{2378A1E5-9AC5-4FA9-86F8-8051DA1C8911}" destId="{ECC409B6-DE96-47BD-A840-8BBE2E66311B}" srcOrd="0" destOrd="0" presId="urn:microsoft.com/office/officeart/2008/layout/HorizontalMultiLevelHierarchy"/>
    <dgm:cxn modelId="{C87A128A-15E2-434B-9CEB-72717E98CEBE}" type="presParOf" srcId="{7DC15B1F-8A4C-454D-ACD9-1A52FF1F781A}" destId="{2D3CDDA1-BF66-4E64-85F8-CFBAEE61CBF6}" srcOrd="3" destOrd="0" presId="urn:microsoft.com/office/officeart/2008/layout/HorizontalMultiLevelHierarchy"/>
    <dgm:cxn modelId="{386DC233-82F3-4A1E-BE8E-1D35BDAC4101}" type="presParOf" srcId="{2D3CDDA1-BF66-4E64-85F8-CFBAEE61CBF6}" destId="{E3E162D5-3E31-4938-B461-BE64823C4F5B}" srcOrd="0" destOrd="0" presId="urn:microsoft.com/office/officeart/2008/layout/HorizontalMultiLevelHierarchy"/>
    <dgm:cxn modelId="{C99A29BB-E38F-433F-B386-F02A8E47D18B}" type="presParOf" srcId="{2D3CDDA1-BF66-4E64-85F8-CFBAEE61CBF6}" destId="{5F067400-961E-41C9-99ED-1D930F8FC86E}" srcOrd="1" destOrd="0" presId="urn:microsoft.com/office/officeart/2008/layout/HorizontalMultiLevelHierarchy"/>
    <dgm:cxn modelId="{5D60CD14-5BC0-46E7-A5E6-20D3F0C51982}" type="presParOf" srcId="{7DC15B1F-8A4C-454D-ACD9-1A52FF1F781A}" destId="{90488E4B-4816-4F84-B837-5283B152E592}" srcOrd="4" destOrd="0" presId="urn:microsoft.com/office/officeart/2008/layout/HorizontalMultiLevelHierarchy"/>
    <dgm:cxn modelId="{5161CEE5-CE0E-4F6A-B72B-4A0FE89A8CB4}" type="presParOf" srcId="{90488E4B-4816-4F84-B837-5283B152E592}" destId="{56F2285A-4328-4CB3-8E62-3CFC35AEBAAD}" srcOrd="0" destOrd="0" presId="urn:microsoft.com/office/officeart/2008/layout/HorizontalMultiLevelHierarchy"/>
    <dgm:cxn modelId="{6C99C37C-293F-41A5-84A2-5234513AA5BF}" type="presParOf" srcId="{7DC15B1F-8A4C-454D-ACD9-1A52FF1F781A}" destId="{C98CE633-45E8-4885-B330-CBBE773BEAD1}" srcOrd="5" destOrd="0" presId="urn:microsoft.com/office/officeart/2008/layout/HorizontalMultiLevelHierarchy"/>
    <dgm:cxn modelId="{539D046B-F2B8-4E6C-8789-9596EC19CAB2}" type="presParOf" srcId="{C98CE633-45E8-4885-B330-CBBE773BEAD1}" destId="{C426EF41-9D6E-46CF-88AD-9593D24C13FE}" srcOrd="0" destOrd="0" presId="urn:microsoft.com/office/officeart/2008/layout/HorizontalMultiLevelHierarchy"/>
    <dgm:cxn modelId="{DCCDC9C0-101F-4BBD-ABFE-7154E58F5ECB}" type="presParOf" srcId="{C98CE633-45E8-4885-B330-CBBE773BEAD1}" destId="{A6F81680-93E5-4E08-9DBE-2D60EC55A53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5948C2-1C16-4710-AB87-C80ACF7CB01B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EE34F08-C215-46E0-9E4D-1BC93CED8333}">
      <dgm:prSet custT="1"/>
      <dgm:spPr/>
      <dgm:t>
        <a:bodyPr/>
        <a:lstStyle/>
        <a:p>
          <a:r>
            <a:rPr lang="en-US" sz="15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First randomized clinical trial of DBT </a:t>
          </a:r>
        </a:p>
        <a:p>
          <a:r>
            <a:rPr lang="en-US" sz="1300" dirty="0" smtClean="0">
              <a:solidFill>
                <a:schemeClr val="tx1"/>
              </a:solidFill>
              <a:latin typeface="Century Gothic" panose="020B0502020202020204" pitchFamily="34" charset="0"/>
            </a:rPr>
            <a:t>(</a:t>
          </a:r>
          <a:r>
            <a:rPr lang="en-US" sz="13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Dimeff</a:t>
          </a:r>
          <a:r>
            <a:rPr lang="en-US" sz="1300" dirty="0" smtClean="0">
              <a:solidFill>
                <a:schemeClr val="tx1"/>
              </a:solidFill>
              <a:latin typeface="Century Gothic" panose="020B0502020202020204" pitchFamily="34" charset="0"/>
            </a:rPr>
            <a:t> &amp; </a:t>
          </a:r>
          <a:r>
            <a:rPr lang="en-US" sz="13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Linehan</a:t>
          </a:r>
          <a:r>
            <a:rPr lang="en-US" sz="1300" dirty="0" smtClean="0">
              <a:solidFill>
                <a:schemeClr val="tx1"/>
              </a:solidFill>
              <a:latin typeface="Century Gothic" panose="020B0502020202020204" pitchFamily="34" charset="0"/>
            </a:rPr>
            <a:t>, 2001)</a:t>
          </a:r>
          <a:endParaRPr lang="en-US" sz="13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937B01A-62A9-4755-9BC8-CBFEC252AA91}" type="parTrans" cxnId="{A2D2EDF5-E84B-435B-9262-4BE13C863269}">
      <dgm:prSet/>
      <dgm:spPr/>
      <dgm:t>
        <a:bodyPr/>
        <a:lstStyle/>
        <a:p>
          <a:endParaRPr lang="fr-FR"/>
        </a:p>
      </dgm:t>
    </dgm:pt>
    <dgm:pt modelId="{C3329614-616D-4569-A405-37113F3DAE74}" type="sibTrans" cxnId="{A2D2EDF5-E84B-435B-9262-4BE13C863269}">
      <dgm:prSet/>
      <dgm:spPr/>
      <dgm:t>
        <a:bodyPr/>
        <a:lstStyle/>
        <a:p>
          <a:endParaRPr lang="fr-FR"/>
        </a:p>
      </dgm:t>
    </dgm:pt>
    <dgm:pt modelId="{D3622A90-E810-461E-8521-7411CF347D65}">
      <dgm:prSet custT="1"/>
      <dgm:spPr/>
      <dgm:t>
        <a:bodyPr/>
        <a:lstStyle/>
        <a:p>
          <a:r>
            <a:rPr lang="en-US" sz="15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Meta-analysis</a:t>
          </a:r>
        </a:p>
        <a:p>
          <a:r>
            <a:rPr lang="en-US" sz="1500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300" dirty="0" smtClean="0">
              <a:solidFill>
                <a:schemeClr val="tx1"/>
              </a:solidFill>
              <a:latin typeface="Century Gothic" panose="020B0502020202020204" pitchFamily="34" charset="0"/>
            </a:rPr>
            <a:t>(</a:t>
          </a:r>
          <a:r>
            <a:rPr lang="en-US" sz="13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Kliem</a:t>
          </a:r>
          <a:r>
            <a:rPr lang="en-US" sz="1300" dirty="0" smtClean="0">
              <a:solidFill>
                <a:schemeClr val="tx1"/>
              </a:solidFill>
              <a:latin typeface="Century Gothic" panose="020B0502020202020204" pitchFamily="34" charset="0"/>
            </a:rPr>
            <a:t>, </a:t>
          </a:r>
          <a:r>
            <a:rPr lang="en-US" sz="13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Kröger</a:t>
          </a:r>
          <a:r>
            <a:rPr lang="en-US" sz="1300" dirty="0" smtClean="0">
              <a:solidFill>
                <a:schemeClr val="tx1"/>
              </a:solidFill>
              <a:latin typeface="Century Gothic" panose="020B0502020202020204" pitchFamily="34" charset="0"/>
            </a:rPr>
            <a:t> &amp; </a:t>
          </a:r>
          <a:r>
            <a:rPr lang="en-US" sz="13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Kosfelder</a:t>
          </a:r>
          <a:r>
            <a:rPr lang="en-US" sz="1300" dirty="0" smtClean="0">
              <a:solidFill>
                <a:schemeClr val="tx1"/>
              </a:solidFill>
              <a:latin typeface="Century Gothic" panose="020B0502020202020204" pitchFamily="34" charset="0"/>
            </a:rPr>
            <a:t>, 2010)</a:t>
          </a:r>
          <a:endParaRPr lang="fr-FR" sz="13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AFF4449A-0BE8-4B77-AE23-2956B226B779}" type="parTrans" cxnId="{A77FBFB1-3864-434A-BED9-5FF5627A3581}">
      <dgm:prSet/>
      <dgm:spPr/>
      <dgm:t>
        <a:bodyPr/>
        <a:lstStyle/>
        <a:p>
          <a:endParaRPr lang="fr-FR"/>
        </a:p>
      </dgm:t>
    </dgm:pt>
    <dgm:pt modelId="{C407B633-65D9-498C-AED9-B438B853742D}" type="sibTrans" cxnId="{A77FBFB1-3864-434A-BED9-5FF5627A3581}">
      <dgm:prSet/>
      <dgm:spPr/>
      <dgm:t>
        <a:bodyPr/>
        <a:lstStyle/>
        <a:p>
          <a:endParaRPr lang="fr-FR"/>
        </a:p>
      </dgm:t>
    </dgm:pt>
    <dgm:pt modelId="{79C82728-3677-42B0-931A-C922A57CE49F}">
      <dgm:prSet custT="1"/>
      <dgm:spPr/>
      <dgm:t>
        <a:bodyPr/>
        <a:lstStyle/>
        <a:p>
          <a:r>
            <a:rPr lang="fr-FR" sz="1500" b="1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Systematic</a:t>
          </a:r>
          <a:r>
            <a:rPr lang="fr-FR" sz="15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fr-FR" sz="1500" b="1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review</a:t>
          </a:r>
          <a:endParaRPr lang="fr-FR" sz="15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en-US" sz="1300" dirty="0" smtClean="0">
              <a:solidFill>
                <a:schemeClr val="tx1"/>
              </a:solidFill>
              <a:latin typeface="Century Gothic" panose="020B0502020202020204" pitchFamily="34" charset="0"/>
            </a:rPr>
            <a:t>(</a:t>
          </a:r>
          <a:r>
            <a:rPr lang="en-US" sz="1300" dirty="0" err="1" smtClean="0">
              <a:solidFill>
                <a:schemeClr val="tx1"/>
              </a:solidFill>
              <a:latin typeface="Century Gothic" panose="020B0502020202020204" pitchFamily="34" charset="0"/>
            </a:rPr>
            <a:t>Binks</a:t>
          </a:r>
          <a:r>
            <a:rPr lang="en-US" sz="1300" dirty="0" smtClean="0">
              <a:solidFill>
                <a:schemeClr val="tx1"/>
              </a:solidFill>
              <a:latin typeface="Century Gothic" panose="020B0502020202020204" pitchFamily="34" charset="0"/>
            </a:rPr>
            <a:t> et al., 2006)</a:t>
          </a:r>
          <a:endParaRPr lang="fr-FR" sz="13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49E35B4-D4B8-425E-96D8-2634EE0EDAFB}" type="parTrans" cxnId="{F7F259E7-4DD5-43BA-A068-60927255C21D}">
      <dgm:prSet/>
      <dgm:spPr/>
      <dgm:t>
        <a:bodyPr/>
        <a:lstStyle/>
        <a:p>
          <a:endParaRPr lang="fr-FR"/>
        </a:p>
      </dgm:t>
    </dgm:pt>
    <dgm:pt modelId="{2009E682-A854-4313-B45F-F6AB0581BC5E}" type="sibTrans" cxnId="{F7F259E7-4DD5-43BA-A068-60927255C21D}">
      <dgm:prSet/>
      <dgm:spPr/>
      <dgm:t>
        <a:bodyPr/>
        <a:lstStyle/>
        <a:p>
          <a:endParaRPr lang="fr-FR"/>
        </a:p>
      </dgm:t>
    </dgm:pt>
    <dgm:pt modelId="{2A9D8C41-3F6C-4DB5-8BC8-7A7A65334369}">
      <dgm:prSet/>
      <dgm:spPr/>
      <dgm:t>
        <a:bodyPr/>
        <a:lstStyle/>
        <a:p>
          <a:r>
            <a:rPr lang="en-US" dirty="0"/>
            <a:t>Reduced rates of suicidal gestures</a:t>
          </a:r>
          <a:endParaRPr lang="fr-FR" dirty="0"/>
        </a:p>
      </dgm:t>
    </dgm:pt>
    <dgm:pt modelId="{1D6FEEAC-B233-4C72-A38B-8EE9429C688C}" type="parTrans" cxnId="{79928B5B-C295-4EC1-B06F-BA727097D4F5}">
      <dgm:prSet/>
      <dgm:spPr/>
      <dgm:t>
        <a:bodyPr/>
        <a:lstStyle/>
        <a:p>
          <a:endParaRPr lang="fr-FR"/>
        </a:p>
      </dgm:t>
    </dgm:pt>
    <dgm:pt modelId="{9AC27971-50DF-444E-8EB4-BE76AF5D6540}" type="sibTrans" cxnId="{79928B5B-C295-4EC1-B06F-BA727097D4F5}">
      <dgm:prSet/>
      <dgm:spPr/>
      <dgm:t>
        <a:bodyPr/>
        <a:lstStyle/>
        <a:p>
          <a:endParaRPr lang="fr-FR"/>
        </a:p>
      </dgm:t>
    </dgm:pt>
    <dgm:pt modelId="{ADF1CD39-4B48-45F0-AB97-708521012938}">
      <dgm:prSet/>
      <dgm:spPr/>
      <dgm:t>
        <a:bodyPr/>
        <a:lstStyle/>
        <a:p>
          <a:r>
            <a:rPr lang="en-US" dirty="0" smtClean="0"/>
            <a:t>Reduces psychiatric </a:t>
          </a:r>
          <a:r>
            <a:rPr lang="en-US" dirty="0"/>
            <a:t>hospitalizations</a:t>
          </a:r>
          <a:endParaRPr lang="fr-FR" dirty="0"/>
        </a:p>
      </dgm:t>
    </dgm:pt>
    <dgm:pt modelId="{5A66C122-A4D1-45CA-8A53-B7C1D84070CB}" type="parTrans" cxnId="{EBDC6FA6-1E2E-4C45-90E8-6251FFB60785}">
      <dgm:prSet/>
      <dgm:spPr/>
      <dgm:t>
        <a:bodyPr/>
        <a:lstStyle/>
        <a:p>
          <a:endParaRPr lang="fr-FR"/>
        </a:p>
      </dgm:t>
    </dgm:pt>
    <dgm:pt modelId="{37CCE042-AC5E-4AFB-AFD4-010B5D85CDA4}" type="sibTrans" cxnId="{EBDC6FA6-1E2E-4C45-90E8-6251FFB60785}">
      <dgm:prSet/>
      <dgm:spPr/>
      <dgm:t>
        <a:bodyPr/>
        <a:lstStyle/>
        <a:p>
          <a:endParaRPr lang="fr-FR"/>
        </a:p>
      </dgm:t>
    </dgm:pt>
    <dgm:pt modelId="{B05B3867-E9EB-4279-814C-ECA66C49A54E}">
      <dgm:prSet/>
      <dgm:spPr/>
      <dgm:t>
        <a:bodyPr/>
        <a:lstStyle/>
        <a:p>
          <a:r>
            <a:rPr lang="en-US" dirty="0" smtClean="0"/>
            <a:t>Reduces </a:t>
          </a:r>
          <a:r>
            <a:rPr lang="en-US" dirty="0"/>
            <a:t>treatment drop-outs </a:t>
          </a:r>
          <a:endParaRPr lang="fr-FR" dirty="0"/>
        </a:p>
      </dgm:t>
    </dgm:pt>
    <dgm:pt modelId="{FCD01AA1-70A4-4717-8C0D-285100496DCF}" type="parTrans" cxnId="{0A3DEDEE-3BC4-41E7-BD7C-05B396F5D513}">
      <dgm:prSet/>
      <dgm:spPr/>
      <dgm:t>
        <a:bodyPr/>
        <a:lstStyle/>
        <a:p>
          <a:endParaRPr lang="fr-FR"/>
        </a:p>
      </dgm:t>
    </dgm:pt>
    <dgm:pt modelId="{EEE7EFBD-73BC-40EA-87BD-0B92A8556ADE}" type="sibTrans" cxnId="{0A3DEDEE-3BC4-41E7-BD7C-05B396F5D513}">
      <dgm:prSet/>
      <dgm:spPr/>
      <dgm:t>
        <a:bodyPr/>
        <a:lstStyle/>
        <a:p>
          <a:endParaRPr lang="fr-FR"/>
        </a:p>
      </dgm:t>
    </dgm:pt>
    <dgm:pt modelId="{4E56BF92-E349-4811-9442-02AC3D5E3EE9}">
      <dgm:prSet/>
      <dgm:spPr/>
      <dgm:t>
        <a:bodyPr/>
        <a:lstStyle/>
        <a:p>
          <a:r>
            <a:rPr lang="en-US" dirty="0"/>
            <a:t>Moderate effects in individuals with </a:t>
          </a:r>
          <a:r>
            <a:rPr lang="en-US" dirty="0" smtClean="0"/>
            <a:t>BPD</a:t>
          </a:r>
          <a:endParaRPr lang="fr-FR" dirty="0"/>
        </a:p>
      </dgm:t>
    </dgm:pt>
    <dgm:pt modelId="{62D412F6-7251-48EC-9B87-FF4A284E743C}" type="parTrans" cxnId="{2B703DFE-2A33-4C66-9ECE-E71C07E23914}">
      <dgm:prSet/>
      <dgm:spPr/>
      <dgm:t>
        <a:bodyPr/>
        <a:lstStyle/>
        <a:p>
          <a:endParaRPr lang="fr-FR"/>
        </a:p>
      </dgm:t>
    </dgm:pt>
    <dgm:pt modelId="{14CBD9F5-2938-439F-8D5B-5B37291169FB}" type="sibTrans" cxnId="{2B703DFE-2A33-4C66-9ECE-E71C07E23914}">
      <dgm:prSet/>
      <dgm:spPr/>
      <dgm:t>
        <a:bodyPr/>
        <a:lstStyle/>
        <a:p>
          <a:endParaRPr lang="fr-FR"/>
        </a:p>
      </dgm:t>
    </dgm:pt>
    <dgm:pt modelId="{0BB3B124-3FCD-4035-867C-4CC6CBFE50AB}">
      <dgm:prSet/>
      <dgm:spPr/>
      <dgm:t>
        <a:bodyPr/>
        <a:lstStyle/>
        <a:p>
          <a:r>
            <a:rPr lang="en-US" dirty="0"/>
            <a:t>Showed no differences between DBT and treatment as usual </a:t>
          </a:r>
          <a:endParaRPr lang="fr-FR" dirty="0"/>
        </a:p>
      </dgm:t>
    </dgm:pt>
    <dgm:pt modelId="{9CEE9DCA-3246-47B7-BC1C-713977FB5B80}" type="parTrans" cxnId="{243988E3-1CF9-47A2-9FA0-059970C69773}">
      <dgm:prSet/>
      <dgm:spPr/>
      <dgm:t>
        <a:bodyPr/>
        <a:lstStyle/>
        <a:p>
          <a:endParaRPr lang="fr-FR"/>
        </a:p>
      </dgm:t>
    </dgm:pt>
    <dgm:pt modelId="{0E8951C4-B675-4B7B-8B0B-6D735B4265A1}" type="sibTrans" cxnId="{243988E3-1CF9-47A2-9FA0-059970C69773}">
      <dgm:prSet/>
      <dgm:spPr/>
      <dgm:t>
        <a:bodyPr/>
        <a:lstStyle/>
        <a:p>
          <a:endParaRPr lang="fr-FR"/>
        </a:p>
      </dgm:t>
    </dgm:pt>
    <dgm:pt modelId="{021D0F0F-2A12-45DB-AD1A-37BDFBE7ED70}" type="pres">
      <dgm:prSet presAssocID="{545948C2-1C16-4710-AB87-C80ACF7CB0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CA2DE7-B43B-4154-93D8-D6CB3EC8267A}" type="pres">
      <dgm:prSet presAssocID="{DEE34F08-C215-46E0-9E4D-1BC93CED8333}" presName="composite" presStyleCnt="0"/>
      <dgm:spPr/>
      <dgm:t>
        <a:bodyPr/>
        <a:lstStyle/>
        <a:p>
          <a:endParaRPr lang="es-ES"/>
        </a:p>
      </dgm:t>
    </dgm:pt>
    <dgm:pt modelId="{BA15C811-5472-4FDA-AA6B-4614B61737B9}" type="pres">
      <dgm:prSet presAssocID="{DEE34F08-C215-46E0-9E4D-1BC93CED8333}" presName="parTx" presStyleLbl="alignNode1" presStyleIdx="0" presStyleCnt="3" custLinFactNeighborX="4627" custLinFactNeighborY="-1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2B78C7-E5C8-4EB3-8982-388DCCC90C1D}" type="pres">
      <dgm:prSet presAssocID="{DEE34F08-C215-46E0-9E4D-1BC93CED8333}" presName="desTx" presStyleLbl="alignAccFollowNode1" presStyleIdx="0" presStyleCnt="3" custLinFactNeighborX="5288" custLinFactNeighborY="-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C2ECEA-5130-4604-A1EF-401EE3F8323F}" type="pres">
      <dgm:prSet presAssocID="{C3329614-616D-4569-A405-37113F3DAE74}" presName="space" presStyleCnt="0"/>
      <dgm:spPr/>
      <dgm:t>
        <a:bodyPr/>
        <a:lstStyle/>
        <a:p>
          <a:endParaRPr lang="es-ES"/>
        </a:p>
      </dgm:t>
    </dgm:pt>
    <dgm:pt modelId="{50BA3649-D236-43CF-B6F7-2206DAED8A17}" type="pres">
      <dgm:prSet presAssocID="{D3622A90-E810-461E-8521-7411CF347D65}" presName="composite" presStyleCnt="0"/>
      <dgm:spPr/>
      <dgm:t>
        <a:bodyPr/>
        <a:lstStyle/>
        <a:p>
          <a:endParaRPr lang="es-ES"/>
        </a:p>
      </dgm:t>
    </dgm:pt>
    <dgm:pt modelId="{12E51C76-5A81-440C-A096-99D75345965F}" type="pres">
      <dgm:prSet presAssocID="{D3622A90-E810-461E-8521-7411CF347D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AB26EB-791E-486D-A5B1-E457FD3C58A2}" type="pres">
      <dgm:prSet presAssocID="{D3622A90-E810-461E-8521-7411CF347D6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6D19F6-DEEA-4854-96D9-56A1C4D966AC}" type="pres">
      <dgm:prSet presAssocID="{C407B633-65D9-498C-AED9-B438B853742D}" presName="space" presStyleCnt="0"/>
      <dgm:spPr/>
      <dgm:t>
        <a:bodyPr/>
        <a:lstStyle/>
        <a:p>
          <a:endParaRPr lang="es-ES"/>
        </a:p>
      </dgm:t>
    </dgm:pt>
    <dgm:pt modelId="{FB72E6E2-8035-4519-A1EE-3FF60D5F84A1}" type="pres">
      <dgm:prSet presAssocID="{79C82728-3677-42B0-931A-C922A57CE49F}" presName="composite" presStyleCnt="0"/>
      <dgm:spPr/>
      <dgm:t>
        <a:bodyPr/>
        <a:lstStyle/>
        <a:p>
          <a:endParaRPr lang="es-ES"/>
        </a:p>
      </dgm:t>
    </dgm:pt>
    <dgm:pt modelId="{B4686F03-BD08-4D44-814D-21F9C0439A4A}" type="pres">
      <dgm:prSet presAssocID="{79C82728-3677-42B0-931A-C922A57CE49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05A01-4594-4E7F-A8FB-D44E24448B52}" type="pres">
      <dgm:prSet presAssocID="{79C82728-3677-42B0-931A-C922A57CE49F}" presName="desTx" presStyleLbl="alignAccFollowNode1" presStyleIdx="2" presStyleCnt="3" custScaleY="100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D2EDF5-E84B-435B-9262-4BE13C863269}" srcId="{545948C2-1C16-4710-AB87-C80ACF7CB01B}" destId="{DEE34F08-C215-46E0-9E4D-1BC93CED8333}" srcOrd="0" destOrd="0" parTransId="{8937B01A-62A9-4755-9BC8-CBFEC252AA91}" sibTransId="{C3329614-616D-4569-A405-37113F3DAE74}"/>
    <dgm:cxn modelId="{A18C3B4F-4E84-476F-A6E5-117BF25C934E}" type="presOf" srcId="{B05B3867-E9EB-4279-814C-ECA66C49A54E}" destId="{912B78C7-E5C8-4EB3-8982-388DCCC90C1D}" srcOrd="0" destOrd="2" presId="urn:microsoft.com/office/officeart/2005/8/layout/hList1"/>
    <dgm:cxn modelId="{A15B0F90-04B5-4635-BF00-2D61D3F251BC}" type="presOf" srcId="{0BB3B124-3FCD-4035-867C-4CC6CBFE50AB}" destId="{83E05A01-4594-4E7F-A8FB-D44E24448B52}" srcOrd="0" destOrd="0" presId="urn:microsoft.com/office/officeart/2005/8/layout/hList1"/>
    <dgm:cxn modelId="{4AD9E0B3-BCA1-4468-A9C6-92E84BE792C3}" type="presOf" srcId="{79C82728-3677-42B0-931A-C922A57CE49F}" destId="{B4686F03-BD08-4D44-814D-21F9C0439A4A}" srcOrd="0" destOrd="0" presId="urn:microsoft.com/office/officeart/2005/8/layout/hList1"/>
    <dgm:cxn modelId="{F89B7616-4120-42FE-A867-AC5360C282DC}" type="presOf" srcId="{ADF1CD39-4B48-45F0-AB97-708521012938}" destId="{912B78C7-E5C8-4EB3-8982-388DCCC90C1D}" srcOrd="0" destOrd="1" presId="urn:microsoft.com/office/officeart/2005/8/layout/hList1"/>
    <dgm:cxn modelId="{0A3DEDEE-3BC4-41E7-BD7C-05B396F5D513}" srcId="{DEE34F08-C215-46E0-9E4D-1BC93CED8333}" destId="{B05B3867-E9EB-4279-814C-ECA66C49A54E}" srcOrd="2" destOrd="0" parTransId="{FCD01AA1-70A4-4717-8C0D-285100496DCF}" sibTransId="{EEE7EFBD-73BC-40EA-87BD-0B92A8556ADE}"/>
    <dgm:cxn modelId="{EBDC6FA6-1E2E-4C45-90E8-6251FFB60785}" srcId="{DEE34F08-C215-46E0-9E4D-1BC93CED8333}" destId="{ADF1CD39-4B48-45F0-AB97-708521012938}" srcOrd="1" destOrd="0" parTransId="{5A66C122-A4D1-45CA-8A53-B7C1D84070CB}" sibTransId="{37CCE042-AC5E-4AFB-AFD4-010B5D85CDA4}"/>
    <dgm:cxn modelId="{EABA8D0A-8129-40C3-A8E5-B6DB1C139F88}" type="presOf" srcId="{545948C2-1C16-4710-AB87-C80ACF7CB01B}" destId="{021D0F0F-2A12-45DB-AD1A-37BDFBE7ED70}" srcOrd="0" destOrd="0" presId="urn:microsoft.com/office/officeart/2005/8/layout/hList1"/>
    <dgm:cxn modelId="{2B703DFE-2A33-4C66-9ECE-E71C07E23914}" srcId="{D3622A90-E810-461E-8521-7411CF347D65}" destId="{4E56BF92-E349-4811-9442-02AC3D5E3EE9}" srcOrd="0" destOrd="0" parTransId="{62D412F6-7251-48EC-9B87-FF4A284E743C}" sibTransId="{14CBD9F5-2938-439F-8D5B-5B37291169FB}"/>
    <dgm:cxn modelId="{243988E3-1CF9-47A2-9FA0-059970C69773}" srcId="{79C82728-3677-42B0-931A-C922A57CE49F}" destId="{0BB3B124-3FCD-4035-867C-4CC6CBFE50AB}" srcOrd="0" destOrd="0" parTransId="{9CEE9DCA-3246-47B7-BC1C-713977FB5B80}" sibTransId="{0E8951C4-B675-4B7B-8B0B-6D735B4265A1}"/>
    <dgm:cxn modelId="{30F83F96-55CA-4F77-A936-AAA6AF5A8AE1}" type="presOf" srcId="{4E56BF92-E349-4811-9442-02AC3D5E3EE9}" destId="{54AB26EB-791E-486D-A5B1-E457FD3C58A2}" srcOrd="0" destOrd="0" presId="urn:microsoft.com/office/officeart/2005/8/layout/hList1"/>
    <dgm:cxn modelId="{79928B5B-C295-4EC1-B06F-BA727097D4F5}" srcId="{DEE34F08-C215-46E0-9E4D-1BC93CED8333}" destId="{2A9D8C41-3F6C-4DB5-8BC8-7A7A65334369}" srcOrd="0" destOrd="0" parTransId="{1D6FEEAC-B233-4C72-A38B-8EE9429C688C}" sibTransId="{9AC27971-50DF-444E-8EB4-BE76AF5D6540}"/>
    <dgm:cxn modelId="{F7F259E7-4DD5-43BA-A068-60927255C21D}" srcId="{545948C2-1C16-4710-AB87-C80ACF7CB01B}" destId="{79C82728-3677-42B0-931A-C922A57CE49F}" srcOrd="2" destOrd="0" parTransId="{849E35B4-D4B8-425E-96D8-2634EE0EDAFB}" sibTransId="{2009E682-A854-4313-B45F-F6AB0581BC5E}"/>
    <dgm:cxn modelId="{474B81B4-1D18-40A2-BBE7-09E46CB1C165}" type="presOf" srcId="{D3622A90-E810-461E-8521-7411CF347D65}" destId="{12E51C76-5A81-440C-A096-99D75345965F}" srcOrd="0" destOrd="0" presId="urn:microsoft.com/office/officeart/2005/8/layout/hList1"/>
    <dgm:cxn modelId="{4368CEBA-B88C-4ADC-A02B-711A3BEC5E48}" type="presOf" srcId="{DEE34F08-C215-46E0-9E4D-1BC93CED8333}" destId="{BA15C811-5472-4FDA-AA6B-4614B61737B9}" srcOrd="0" destOrd="0" presId="urn:microsoft.com/office/officeart/2005/8/layout/hList1"/>
    <dgm:cxn modelId="{0DC93201-7F2C-411E-B55E-7B803675A23C}" type="presOf" srcId="{2A9D8C41-3F6C-4DB5-8BC8-7A7A65334369}" destId="{912B78C7-E5C8-4EB3-8982-388DCCC90C1D}" srcOrd="0" destOrd="0" presId="urn:microsoft.com/office/officeart/2005/8/layout/hList1"/>
    <dgm:cxn modelId="{A77FBFB1-3864-434A-BED9-5FF5627A3581}" srcId="{545948C2-1C16-4710-AB87-C80ACF7CB01B}" destId="{D3622A90-E810-461E-8521-7411CF347D65}" srcOrd="1" destOrd="0" parTransId="{AFF4449A-0BE8-4B77-AE23-2956B226B779}" sibTransId="{C407B633-65D9-498C-AED9-B438B853742D}"/>
    <dgm:cxn modelId="{31541DD4-2F42-4BCA-A4C2-F341703F980C}" type="presParOf" srcId="{021D0F0F-2A12-45DB-AD1A-37BDFBE7ED70}" destId="{ACCA2DE7-B43B-4154-93D8-D6CB3EC8267A}" srcOrd="0" destOrd="0" presId="urn:microsoft.com/office/officeart/2005/8/layout/hList1"/>
    <dgm:cxn modelId="{5E565F2D-A7FD-433B-A08A-452C6D4AB129}" type="presParOf" srcId="{ACCA2DE7-B43B-4154-93D8-D6CB3EC8267A}" destId="{BA15C811-5472-4FDA-AA6B-4614B61737B9}" srcOrd="0" destOrd="0" presId="urn:microsoft.com/office/officeart/2005/8/layout/hList1"/>
    <dgm:cxn modelId="{A5918227-BCDC-438A-B154-0FA251D25F0A}" type="presParOf" srcId="{ACCA2DE7-B43B-4154-93D8-D6CB3EC8267A}" destId="{912B78C7-E5C8-4EB3-8982-388DCCC90C1D}" srcOrd="1" destOrd="0" presId="urn:microsoft.com/office/officeart/2005/8/layout/hList1"/>
    <dgm:cxn modelId="{8B57A583-91EB-4B93-9029-BE7E765AACFB}" type="presParOf" srcId="{021D0F0F-2A12-45DB-AD1A-37BDFBE7ED70}" destId="{D6C2ECEA-5130-4604-A1EF-401EE3F8323F}" srcOrd="1" destOrd="0" presId="urn:microsoft.com/office/officeart/2005/8/layout/hList1"/>
    <dgm:cxn modelId="{620FC178-D2E8-4179-A54E-BBE3690ED9F7}" type="presParOf" srcId="{021D0F0F-2A12-45DB-AD1A-37BDFBE7ED70}" destId="{50BA3649-D236-43CF-B6F7-2206DAED8A17}" srcOrd="2" destOrd="0" presId="urn:microsoft.com/office/officeart/2005/8/layout/hList1"/>
    <dgm:cxn modelId="{8A83635A-4B49-4860-81CD-AFB8E5640E42}" type="presParOf" srcId="{50BA3649-D236-43CF-B6F7-2206DAED8A17}" destId="{12E51C76-5A81-440C-A096-99D75345965F}" srcOrd="0" destOrd="0" presId="urn:microsoft.com/office/officeart/2005/8/layout/hList1"/>
    <dgm:cxn modelId="{0914B7E7-4438-46B5-849E-9F8AFBC9D11C}" type="presParOf" srcId="{50BA3649-D236-43CF-B6F7-2206DAED8A17}" destId="{54AB26EB-791E-486D-A5B1-E457FD3C58A2}" srcOrd="1" destOrd="0" presId="urn:microsoft.com/office/officeart/2005/8/layout/hList1"/>
    <dgm:cxn modelId="{D6C85120-F83D-4184-B006-75CE9209AED2}" type="presParOf" srcId="{021D0F0F-2A12-45DB-AD1A-37BDFBE7ED70}" destId="{BA6D19F6-DEEA-4854-96D9-56A1C4D966AC}" srcOrd="3" destOrd="0" presId="urn:microsoft.com/office/officeart/2005/8/layout/hList1"/>
    <dgm:cxn modelId="{361E4120-E499-4F9C-B67E-6883243CAD2D}" type="presParOf" srcId="{021D0F0F-2A12-45DB-AD1A-37BDFBE7ED70}" destId="{FB72E6E2-8035-4519-A1EE-3FF60D5F84A1}" srcOrd="4" destOrd="0" presId="urn:microsoft.com/office/officeart/2005/8/layout/hList1"/>
    <dgm:cxn modelId="{96795862-3C81-4846-B9B6-96AB90F5C727}" type="presParOf" srcId="{FB72E6E2-8035-4519-A1EE-3FF60D5F84A1}" destId="{B4686F03-BD08-4D44-814D-21F9C0439A4A}" srcOrd="0" destOrd="0" presId="urn:microsoft.com/office/officeart/2005/8/layout/hList1"/>
    <dgm:cxn modelId="{920D8E1B-7459-4B91-9821-9604955C39A6}" type="presParOf" srcId="{FB72E6E2-8035-4519-A1EE-3FF60D5F84A1}" destId="{83E05A01-4594-4E7F-A8FB-D44E24448B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093AF-DEA5-46F5-9364-14EFCF40CFEA}">
      <dsp:nvSpPr>
        <dsp:cNvPr id="0" name=""/>
        <dsp:cNvSpPr/>
      </dsp:nvSpPr>
      <dsp:spPr>
        <a:xfrm rot="16200000">
          <a:off x="872" y="211"/>
          <a:ext cx="2988295" cy="2988295"/>
        </a:xfrm>
        <a:prstGeom prst="upArrow">
          <a:avLst>
            <a:gd name="adj1" fmla="val 50000"/>
            <a:gd name="adj2" fmla="val 35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Dependent, </a:t>
          </a:r>
          <a:r>
            <a:rPr lang="en-US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schizoid </a:t>
          </a:r>
          <a:r>
            <a:rPr lang="en-US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and narcissistic personality disorders or chronic depression </a:t>
          </a:r>
          <a:endParaRPr lang="fr-FR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5400000">
        <a:off x="523824" y="747285"/>
        <a:ext cx="2465343" cy="1494147"/>
      </dsp:txXfrm>
    </dsp:sp>
    <dsp:sp modelId="{00E0CFE6-DD5A-473C-91FA-A4EC51E24DDE}">
      <dsp:nvSpPr>
        <dsp:cNvPr id="0" name=""/>
        <dsp:cNvSpPr/>
      </dsp:nvSpPr>
      <dsp:spPr>
        <a:xfrm rot="5400000">
          <a:off x="3459756" y="211"/>
          <a:ext cx="2988295" cy="2988295"/>
        </a:xfrm>
        <a:prstGeom prst="upArrow">
          <a:avLst>
            <a:gd name="adj1" fmla="val 50000"/>
            <a:gd name="adj2" fmla="val 35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  <a:latin typeface="Century Gothic" panose="020B0502020202020204" pitchFamily="34" charset="0"/>
            </a:rPr>
            <a:t>Antisocial personality disorder, untreated substance abuse, or psychosis</a:t>
          </a:r>
          <a:endParaRPr lang="fr-FR" sz="17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-5400000">
        <a:off x="3459756" y="747285"/>
        <a:ext cx="2465343" cy="14941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A1EFC-8CFE-4A17-814F-2AD92E85B9EB}">
      <dsp:nvSpPr>
        <dsp:cNvPr id="0" name=""/>
        <dsp:cNvSpPr/>
      </dsp:nvSpPr>
      <dsp:spPr>
        <a:xfrm>
          <a:off x="2593980" y="1206500"/>
          <a:ext cx="3005666" cy="3005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6500" kern="1200" dirty="0"/>
            <a:t>BPD</a:t>
          </a:r>
          <a:endParaRPr lang="fr-FR" sz="6500" kern="1200" dirty="0"/>
        </a:p>
      </dsp:txBody>
      <dsp:txXfrm>
        <a:off x="3034150" y="1646670"/>
        <a:ext cx="2125326" cy="2125326"/>
      </dsp:txXfrm>
    </dsp:sp>
    <dsp:sp modelId="{7AFA81C9-14AA-4FD0-A8A6-14363EC27760}">
      <dsp:nvSpPr>
        <dsp:cNvPr id="0" name=""/>
        <dsp:cNvSpPr/>
      </dsp:nvSpPr>
      <dsp:spPr>
        <a:xfrm>
          <a:off x="3356544" y="4"/>
          <a:ext cx="1588209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>
              <a:latin typeface="Century Gothic" panose="020B0502020202020204" pitchFamily="34" charset="0"/>
            </a:rPr>
            <a:t>Depressive and bipolar disorders</a:t>
          </a:r>
          <a:endParaRPr lang="fr-FR" sz="1600" b="0" kern="1200" dirty="0">
            <a:latin typeface="Century Gothic" panose="020B0502020202020204" pitchFamily="34" charset="0"/>
          </a:endParaRPr>
        </a:p>
      </dsp:txBody>
      <dsp:txXfrm>
        <a:off x="3589132" y="220089"/>
        <a:ext cx="1123033" cy="1062663"/>
      </dsp:txXfrm>
    </dsp:sp>
    <dsp:sp modelId="{212DE926-FF08-45B9-9F6A-F9CD08D8080E}">
      <dsp:nvSpPr>
        <dsp:cNvPr id="0" name=""/>
        <dsp:cNvSpPr/>
      </dsp:nvSpPr>
      <dsp:spPr>
        <a:xfrm>
          <a:off x="5271776" y="1500711"/>
          <a:ext cx="1593424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>
              <a:latin typeface="Century Gothic" panose="020B0502020202020204" pitchFamily="34" charset="0"/>
            </a:rPr>
            <a:t>Substance use </a:t>
          </a:r>
          <a:r>
            <a:rPr lang="en-US" sz="1600" kern="1200" noProof="0" dirty="0">
              <a:latin typeface="Century Gothic" panose="020B0502020202020204" pitchFamily="34" charset="0"/>
            </a:rPr>
            <a:t>disorders</a:t>
          </a:r>
        </a:p>
      </dsp:txBody>
      <dsp:txXfrm>
        <a:off x="5505128" y="1720796"/>
        <a:ext cx="1126720" cy="1062663"/>
      </dsp:txXfrm>
    </dsp:sp>
    <dsp:sp modelId="{BE6CE036-307C-4DB0-8636-A872D3E3A88A}">
      <dsp:nvSpPr>
        <dsp:cNvPr id="0" name=""/>
        <dsp:cNvSpPr/>
      </dsp:nvSpPr>
      <dsp:spPr>
        <a:xfrm>
          <a:off x="2059527" y="3359217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>
              <a:latin typeface="Century Gothic" panose="020B0502020202020204" pitchFamily="34" charset="0"/>
            </a:rPr>
            <a:t>Eating </a:t>
          </a:r>
          <a:r>
            <a:rPr lang="en-US" sz="1600" kern="1200" noProof="0" dirty="0">
              <a:latin typeface="Century Gothic" panose="020B0502020202020204" pitchFamily="34" charset="0"/>
            </a:rPr>
            <a:t>disorders</a:t>
          </a:r>
        </a:p>
      </dsp:txBody>
      <dsp:txXfrm>
        <a:off x="2279612" y="3579302"/>
        <a:ext cx="1062663" cy="1062663"/>
      </dsp:txXfrm>
    </dsp:sp>
    <dsp:sp modelId="{5A7C000B-0A4B-4D88-9189-BC6365CDD92A}">
      <dsp:nvSpPr>
        <dsp:cNvPr id="0" name=""/>
        <dsp:cNvSpPr/>
      </dsp:nvSpPr>
      <dsp:spPr>
        <a:xfrm>
          <a:off x="1319962" y="1188083"/>
          <a:ext cx="1724681" cy="16994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>
              <a:latin typeface="Century Gothic" panose="020B0502020202020204" pitchFamily="34" charset="0"/>
            </a:rPr>
            <a:t>Attention-deficit/hyperactivity</a:t>
          </a:r>
          <a:r>
            <a:rPr lang="fr-BE" sz="1600" kern="1200" dirty="0">
              <a:latin typeface="Century Gothic" panose="020B0502020202020204" pitchFamily="34" charset="0"/>
            </a:rPr>
            <a:t> </a:t>
          </a:r>
          <a:r>
            <a:rPr lang="en-US" sz="1600" kern="1200" noProof="0" dirty="0">
              <a:latin typeface="Century Gothic" panose="020B0502020202020204" pitchFamily="34" charset="0"/>
            </a:rPr>
            <a:t>disorder</a:t>
          </a:r>
        </a:p>
      </dsp:txBody>
      <dsp:txXfrm>
        <a:off x="1572536" y="1436964"/>
        <a:ext cx="1219533" cy="1201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16E08-9BDE-4A43-AEDA-5CF573FF2C19}" type="datetimeFigureOut">
              <a:rPr lang="pt-BR" smtClean="0"/>
              <a:t>27/11/2016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8A53-8B9D-43F0-BD7B-F748976990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30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67594-F050-41AB-8A40-75FFA73879E6}" type="datetimeFigureOut">
              <a:rPr lang="fr-FR" smtClean="0"/>
              <a:t>27/11/2016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E509-CC9F-430B-8AF3-DE423D4E38DE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82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2770" y="277090"/>
            <a:ext cx="5597236" cy="3996000"/>
          </a:xfrm>
        </p:spPr>
        <p:txBody>
          <a:bodyPr anchor="ctr" anchorCtr="0">
            <a:normAutofit/>
          </a:bodyPr>
          <a:lstStyle>
            <a:lvl1pPr algn="ctr">
              <a:defRPr sz="8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/>
              <a:t>Haga clic para editar o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10078" y="4742512"/>
            <a:ext cx="5597236" cy="969818"/>
          </a:xfrm>
          <a:solidFill>
            <a:schemeClr val="bg2">
              <a:lumMod val="10000"/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27/11/2016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86986" y="5917767"/>
            <a:ext cx="5645727" cy="27709"/>
          </a:xfrm>
          <a:prstGeom prst="line">
            <a:avLst/>
          </a:prstGeom>
          <a:ln w="53975">
            <a:solidFill>
              <a:schemeClr val="tx1">
                <a:alpha val="50000"/>
              </a:schemeClr>
            </a:solidFill>
          </a:ln>
          <a:effectLst>
            <a:reflection stA="45000" endPos="2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3313737" y="4536345"/>
            <a:ext cx="5572991" cy="4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3306421" y="4656932"/>
            <a:ext cx="5572991" cy="4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10252340" y="2199565"/>
            <a:ext cx="1533277" cy="432000"/>
            <a:chOff x="10252340" y="2199565"/>
            <a:chExt cx="1533277" cy="432000"/>
          </a:xfrm>
        </p:grpSpPr>
        <p:sp>
          <p:nvSpPr>
            <p:cNvPr id="20" name="Oval 19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420245" y="2200420"/>
            <a:ext cx="1539618" cy="432000"/>
            <a:chOff x="420245" y="2200420"/>
            <a:chExt cx="1539618" cy="432000"/>
          </a:xfrm>
        </p:grpSpPr>
        <p:sp>
          <p:nvSpPr>
            <p:cNvPr id="18" name="Oval 17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60302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72625" cy="1325563"/>
          </a:xfrm>
        </p:spPr>
        <p:txBody>
          <a:bodyPr/>
          <a:lstStyle>
            <a:lvl1pPr>
              <a:defRPr strike="noStrike">
                <a:solidFill>
                  <a:srgbClr val="E2E2E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27/11/2016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360217"/>
            <a:ext cx="0" cy="1368000"/>
          </a:xfrm>
          <a:prstGeom prst="line">
            <a:avLst/>
          </a:prstGeom>
          <a:ln w="508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819149" y="1690255"/>
            <a:ext cx="9612000" cy="27926"/>
          </a:xfrm>
          <a:prstGeom prst="line">
            <a:avLst/>
          </a:prstGeom>
          <a:ln w="50800">
            <a:solidFill>
              <a:srgbClr val="E2E2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 noChangeAspect="1"/>
          </p:cNvSpPr>
          <p:nvPr>
            <p:ph type="body" sz="quarter" idx="14"/>
          </p:nvPr>
        </p:nvSpPr>
        <p:spPr>
          <a:xfrm rot="27000000">
            <a:off x="8139547" y="2805546"/>
            <a:ext cx="6858000" cy="1246906"/>
          </a:xfrm>
          <a:solidFill>
            <a:srgbClr val="E2E2E2"/>
          </a:solidFill>
        </p:spPr>
        <p:txBody>
          <a:bodyPr vert="horz" anchor="ctr" anchorCtr="0">
            <a:normAutofit/>
          </a:bodyPr>
          <a:lstStyle>
            <a:lvl1pPr marL="0" indent="0" algn="ctr">
              <a:buNone/>
              <a:defRPr lang="pt-BR" sz="4100" dirty="0">
                <a:solidFill>
                  <a:srgbClr val="676767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38199" y="2008188"/>
            <a:ext cx="9572625" cy="4129087"/>
          </a:xfrm>
        </p:spPr>
        <p:txBody>
          <a:bodyPr vert="vert"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160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312988" y="1419225"/>
            <a:ext cx="9407525" cy="4829175"/>
          </a:xfrm>
        </p:spPr>
        <p:txBody>
          <a:bodyPr vert="vert270"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419225"/>
            <a:ext cx="1270800" cy="5438775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6200000">
            <a:off x="-1774351" y="3197622"/>
            <a:ext cx="4829176" cy="1272382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rgbClr val="024C9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264765" y="1420793"/>
            <a:ext cx="795600" cy="5438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 rot="16200000">
            <a:off x="-757381" y="3455811"/>
            <a:ext cx="4829180" cy="756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66925" cy="141922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27/11/2016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63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256" y="365124"/>
            <a:ext cx="10049943" cy="129600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27/11/2016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92705" y="365125"/>
            <a:ext cx="0" cy="17590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1501658" y="365125"/>
            <a:ext cx="0" cy="17590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246055"/>
            <a:ext cx="12192000" cy="611945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66803" y="1690688"/>
            <a:ext cx="10051200" cy="42799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2567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2301877"/>
            <a:ext cx="7345079" cy="1382074"/>
          </a:xfrm>
        </p:spPr>
        <p:txBody>
          <a:bodyPr anchor="ctr" anchorCtr="0"/>
          <a:lstStyle>
            <a:lvl1pPr>
              <a:defRPr sz="6000">
                <a:solidFill>
                  <a:srgbClr val="008DF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27/11/2016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 userDrawn="1"/>
        </p:nvSpPr>
        <p:spPr>
          <a:xfrm>
            <a:off x="572281" y="3692525"/>
            <a:ext cx="5036234" cy="781001"/>
          </a:xfrm>
          <a:prstGeom prst="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6775" y="3692525"/>
            <a:ext cx="5031740" cy="78100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25371" y="2292449"/>
            <a:ext cx="4567" cy="2171650"/>
          </a:xfrm>
          <a:prstGeom prst="line">
            <a:avLst/>
          </a:prstGeom>
          <a:ln w="53975">
            <a:solidFill>
              <a:srgbClr val="008D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9610" y="2294351"/>
            <a:ext cx="4248000" cy="13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71"/>
            <a:ext cx="12192000" cy="2574388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573" y="239082"/>
            <a:ext cx="8074856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27/11/2016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3369" y="1913207"/>
            <a:ext cx="12193200" cy="6611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2216" y="1912938"/>
            <a:ext cx="4899025" cy="661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70349" y="1912938"/>
            <a:ext cx="4899600" cy="661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762216" y="2710353"/>
            <a:ext cx="4899600" cy="3532187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quarter" idx="16"/>
          </p:nvPr>
        </p:nvSpPr>
        <p:spPr>
          <a:xfrm>
            <a:off x="6571845" y="2727697"/>
            <a:ext cx="4899600" cy="3532187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6024000" y="192022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Oval 34"/>
          <p:cNvSpPr/>
          <p:nvPr userDrawn="1"/>
        </p:nvSpPr>
        <p:spPr>
          <a:xfrm>
            <a:off x="6024000" y="214895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Oval 35"/>
          <p:cNvSpPr/>
          <p:nvPr userDrawn="1"/>
        </p:nvSpPr>
        <p:spPr>
          <a:xfrm>
            <a:off x="6024000" y="2361678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0252340" y="700695"/>
            <a:ext cx="1533277" cy="432000"/>
            <a:chOff x="10252340" y="2199565"/>
            <a:chExt cx="1533277" cy="432000"/>
          </a:xfrm>
        </p:grpSpPr>
        <p:sp>
          <p:nvSpPr>
            <p:cNvPr id="38" name="Oval 37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420245" y="710978"/>
            <a:ext cx="1539618" cy="432000"/>
            <a:chOff x="420245" y="2200420"/>
            <a:chExt cx="1539618" cy="432000"/>
          </a:xfrm>
        </p:grpSpPr>
        <p:sp>
          <p:nvSpPr>
            <p:cNvPr id="42" name="Oval 41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6096000" y="2605145"/>
            <a:ext cx="0" cy="3672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367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5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" y="0"/>
            <a:ext cx="12193200" cy="2561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000" y="239082"/>
            <a:ext cx="8074856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27/11/2016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ctangle 10"/>
          <p:cNvSpPr/>
          <p:nvPr userDrawn="1"/>
        </p:nvSpPr>
        <p:spPr>
          <a:xfrm>
            <a:off x="3369" y="1913207"/>
            <a:ext cx="12193200" cy="6611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9467" y="1921601"/>
            <a:ext cx="4899025" cy="6397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561608" y="1913509"/>
            <a:ext cx="4899600" cy="64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763588" y="3342411"/>
            <a:ext cx="4899600" cy="2934733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quarter" idx="16"/>
          </p:nvPr>
        </p:nvSpPr>
        <p:spPr>
          <a:xfrm>
            <a:off x="6571133" y="3333752"/>
            <a:ext cx="4899600" cy="2934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6024000" y="192022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Oval 34"/>
          <p:cNvSpPr/>
          <p:nvPr userDrawn="1"/>
        </p:nvSpPr>
        <p:spPr>
          <a:xfrm>
            <a:off x="6024000" y="214895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Oval 35"/>
          <p:cNvSpPr/>
          <p:nvPr userDrawn="1"/>
        </p:nvSpPr>
        <p:spPr>
          <a:xfrm>
            <a:off x="6024000" y="2361678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glow rad="635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ounded Rectangle 36"/>
          <p:cNvSpPr/>
          <p:nvPr userDrawn="1"/>
        </p:nvSpPr>
        <p:spPr>
          <a:xfrm>
            <a:off x="766520" y="2647451"/>
            <a:ext cx="4899026" cy="579600"/>
          </a:xfrm>
          <a:prstGeom prst="round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ounded Rectangle 37"/>
          <p:cNvSpPr/>
          <p:nvPr userDrawn="1"/>
        </p:nvSpPr>
        <p:spPr>
          <a:xfrm>
            <a:off x="6553589" y="2645894"/>
            <a:ext cx="4899600" cy="578253"/>
          </a:xfrm>
          <a:prstGeom prst="roundRect">
            <a:avLst/>
          </a:prstGeom>
          <a:solidFill>
            <a:srgbClr val="00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65962" y="2648536"/>
            <a:ext cx="4899025" cy="57535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564555" y="2647450"/>
            <a:ext cx="4899025" cy="57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10252340" y="700695"/>
            <a:ext cx="1533277" cy="432000"/>
            <a:chOff x="10252340" y="2199565"/>
            <a:chExt cx="1533277" cy="432000"/>
          </a:xfrm>
        </p:grpSpPr>
        <p:sp>
          <p:nvSpPr>
            <p:cNvPr id="41" name="Oval 40"/>
            <p:cNvSpPr/>
            <p:nvPr userDrawn="1"/>
          </p:nvSpPr>
          <p:spPr>
            <a:xfrm>
              <a:off x="10756046" y="2253564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10252340" y="2297802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11353617" y="2199565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420245" y="710978"/>
            <a:ext cx="1539618" cy="432000"/>
            <a:chOff x="420245" y="2200420"/>
            <a:chExt cx="1539618" cy="432000"/>
          </a:xfrm>
        </p:grpSpPr>
        <p:sp>
          <p:nvSpPr>
            <p:cNvPr id="45" name="Oval 44"/>
            <p:cNvSpPr/>
            <p:nvPr userDrawn="1"/>
          </p:nvSpPr>
          <p:spPr>
            <a:xfrm>
              <a:off x="420245" y="220042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1131392" y="2248776"/>
              <a:ext cx="324000" cy="3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1727800" y="2293014"/>
              <a:ext cx="232063" cy="235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8" name="Straight Connector 47"/>
          <p:cNvCxnSpPr/>
          <p:nvPr userDrawn="1"/>
        </p:nvCxnSpPr>
        <p:spPr>
          <a:xfrm>
            <a:off x="6096000" y="2605145"/>
            <a:ext cx="0" cy="3672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60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9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905"/>
            <a:ext cx="12192000" cy="481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9"/>
            <a:ext cx="12192000" cy="2022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27/11/2016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742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6" y="3841423"/>
            <a:ext cx="3323734" cy="3016577"/>
          </a:xfrm>
          <a:prstGeom prst="rtTriangle">
            <a:avLst/>
          </a:prstGeom>
        </p:spPr>
      </p:pic>
      <p:pic>
        <p:nvPicPr>
          <p:cNvPr id="9" name="Picture 8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8868266" y="0"/>
            <a:ext cx="3323734" cy="3016577"/>
          </a:xfrm>
          <a:prstGeom prst="rtTriangle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27/11/2016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0539-7229-4423-8979-4AF7DBD43039}" type="slidenum">
              <a:rPr lang="en-US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81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"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598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099" y="297512"/>
            <a:ext cx="6514956" cy="6058838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27/11/2016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4702311" cy="2363788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36464" y="268936"/>
            <a:ext cx="4142509" cy="1920443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243320" y="2461251"/>
            <a:ext cx="4142509" cy="7534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989" y="2461250"/>
            <a:ext cx="4143600" cy="7534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61938" y="3400425"/>
            <a:ext cx="4100400" cy="29559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279264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5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5988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702311" cy="2363788"/>
          </a:xfrm>
          <a:prstGeom prst="rect">
            <a:avLst/>
          </a:prstGeom>
          <a:solidFill>
            <a:schemeClr val="dk1">
              <a:alpha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36464" y="268936"/>
            <a:ext cx="4142509" cy="1920443"/>
          </a:xfrm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B5A3CAC-C3CD-4A44-AC49-E28DCE66EB06}" type="datetimeFigureOut">
              <a:rPr lang="pt-BR" smtClean="0"/>
              <a:t>27/11/2016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ounded Rectangle 10"/>
          <p:cNvSpPr/>
          <p:nvPr userDrawn="1"/>
        </p:nvSpPr>
        <p:spPr>
          <a:xfrm>
            <a:off x="243320" y="2461251"/>
            <a:ext cx="4142509" cy="7534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245989" y="2461250"/>
            <a:ext cx="4143600" cy="7534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00477C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261938" y="3400425"/>
            <a:ext cx="4100400" cy="29559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Picture Placeholder 13"/>
          <p:cNvSpPr>
            <a:spLocks noGrp="1"/>
          </p:cNvSpPr>
          <p:nvPr userDrawn="1">
            <p:ph type="pic" sz="quarter" idx="14"/>
          </p:nvPr>
        </p:nvSpPr>
        <p:spPr>
          <a:xfrm>
            <a:off x="5426075" y="297511"/>
            <a:ext cx="6461126" cy="6058839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00477C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0303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A3CAC-C3CD-4A44-AC49-E28DCE66EB06}" type="datetimeFigureOut">
              <a:rPr lang="pt-BR" smtClean="0"/>
              <a:t>27/11/2016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4064-1A18-41C8-975B-9CF9FC1A7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6" r:id="rId5"/>
    <p:sldLayoutId id="2147483661" r:id="rId6"/>
    <p:sldLayoutId id="2147483662" r:id="rId7"/>
    <p:sldLayoutId id="2147483656" r:id="rId8"/>
    <p:sldLayoutId id="2147483667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4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JA53l91LS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4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0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ire.com/groups/mental-health-america/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1181" y="632012"/>
            <a:ext cx="6735030" cy="366797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MX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Borderline</a:t>
            </a:r>
            <a:r>
              <a:rPr lang="es-MX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MX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Personality</a:t>
            </a:r>
            <a:r>
              <a:rPr lang="es-MX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s-MX" dirty="0" err="1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</a:rPr>
              <a:t>Disorder</a:t>
            </a:r>
            <a:endParaRPr lang="es-MX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BPD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5067" y="5756669"/>
            <a:ext cx="33682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latin typeface="Candara" panose="020E0502030303020204" pitchFamily="34" charset="0"/>
              </a:rPr>
              <a:t>Autumn</a:t>
            </a:r>
            <a:r>
              <a:rPr lang="es-ES" dirty="0">
                <a:latin typeface="Candara" panose="020E0502030303020204" pitchFamily="34" charset="0"/>
              </a:rPr>
              <a:t> 2016</a:t>
            </a:r>
          </a:p>
          <a:p>
            <a:r>
              <a:rPr lang="en-GB" dirty="0"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PSX_003 Counselling Psychology</a:t>
            </a:r>
          </a:p>
          <a:p>
            <a:r>
              <a:rPr lang="en-GB" dirty="0" err="1">
                <a:latin typeface="Candara" panose="020E0502030303020204" pitchFamily="34" charset="0"/>
              </a:rPr>
              <a:t>PhDr</a:t>
            </a:r>
            <a:r>
              <a:rPr lang="en-GB" dirty="0">
                <a:latin typeface="Candara" panose="020E0502030303020204" pitchFamily="34" charset="0"/>
              </a:rPr>
              <a:t>. </a:t>
            </a:r>
            <a:r>
              <a:rPr lang="es-ES" dirty="0">
                <a:latin typeface="Candara" panose="020E0502030303020204" pitchFamily="34" charset="0"/>
              </a:rPr>
              <a:t>Pavel </a:t>
            </a:r>
            <a:r>
              <a:rPr lang="es-ES" dirty="0" err="1">
                <a:latin typeface="Candara" panose="020E0502030303020204" pitchFamily="34" charset="0"/>
              </a:rPr>
              <a:t>Humpolíček</a:t>
            </a:r>
            <a:r>
              <a:rPr lang="es-ES" dirty="0">
                <a:latin typeface="Candara" panose="020E0502030303020204" pitchFamily="34" charset="0"/>
              </a:rPr>
              <a:t>, </a:t>
            </a:r>
            <a:r>
              <a:rPr lang="es-ES" dirty="0" err="1">
                <a:latin typeface="Candara" panose="020E0502030303020204" pitchFamily="34" charset="0"/>
              </a:rPr>
              <a:t>Ph.D</a:t>
            </a:r>
            <a:endParaRPr lang="en-GB" dirty="0">
              <a:latin typeface="Candara" panose="020E0502030303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s-ES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096244" y="5982373"/>
            <a:ext cx="3978733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es-ES" dirty="0" err="1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Aline</a:t>
            </a:r>
            <a:r>
              <a:rPr lang="es-ES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Lampertz</a:t>
            </a:r>
            <a:r>
              <a:rPr lang="es-ES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464475</a:t>
            </a:r>
            <a:endParaRPr lang="es-ES" dirty="0">
              <a:latin typeface="Candara" panose="020E0502030303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r">
              <a:spcAft>
                <a:spcPts val="800"/>
              </a:spcAft>
            </a:pPr>
            <a:r>
              <a:rPr lang="es-ES" dirty="0"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Yurena Febles Arteaga 464375</a:t>
            </a:r>
            <a:endParaRPr lang="es-ES" sz="1600" dirty="0">
              <a:latin typeface="Candara" panose="020E0502030303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132" y="284763"/>
            <a:ext cx="10515600" cy="1325563"/>
          </a:xfrm>
        </p:spPr>
        <p:txBody>
          <a:bodyPr/>
          <a:lstStyle/>
          <a:p>
            <a:r>
              <a:rPr lang="fr-BE" dirty="0" err="1">
                <a:solidFill>
                  <a:schemeClr val="tx1"/>
                </a:solidFill>
              </a:rPr>
              <a:t>Prevalence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494573"/>
            <a:ext cx="65841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DSM-5 (American Psychiatric Association, 2013)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6" name="Rectangle : avec coins arrondis en diagonale 5"/>
          <p:cNvSpPr/>
          <p:nvPr/>
        </p:nvSpPr>
        <p:spPr>
          <a:xfrm>
            <a:off x="428625" y="2638426"/>
            <a:ext cx="3943350" cy="64293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Average</a:t>
            </a:r>
            <a:r>
              <a:rPr lang="fr-F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population</a:t>
            </a:r>
            <a:endParaRPr lang="fr-FR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 : avec coins arrondis en diagonale 6"/>
          <p:cNvSpPr/>
          <p:nvPr/>
        </p:nvSpPr>
        <p:spPr>
          <a:xfrm>
            <a:off x="428625" y="3454581"/>
            <a:ext cx="3943350" cy="642938"/>
          </a:xfrm>
          <a:prstGeom prst="round2DiagRect">
            <a:avLst/>
          </a:prstGeom>
          <a:solidFill>
            <a:srgbClr val="C6DFE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Predominantly in females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 : avec coins arrondis en diagonale 7"/>
          <p:cNvSpPr/>
          <p:nvPr/>
        </p:nvSpPr>
        <p:spPr>
          <a:xfrm>
            <a:off x="428625" y="4270736"/>
            <a:ext cx="3943350" cy="642938"/>
          </a:xfrm>
          <a:prstGeom prst="round2DiagRect">
            <a:avLst/>
          </a:prstGeom>
          <a:solidFill>
            <a:srgbClr val="C6DFE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Primary care settings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 : avec coins arrondis en diagonale 8"/>
          <p:cNvSpPr/>
          <p:nvPr/>
        </p:nvSpPr>
        <p:spPr>
          <a:xfrm>
            <a:off x="428625" y="5066074"/>
            <a:ext cx="3943350" cy="642938"/>
          </a:xfrm>
          <a:prstGeom prst="round2DiagRect">
            <a:avLst/>
          </a:prstGeom>
          <a:solidFill>
            <a:srgbClr val="C6DFE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Outpatient mental health clinics </a:t>
            </a:r>
          </a:p>
        </p:txBody>
      </p:sp>
      <p:sp>
        <p:nvSpPr>
          <p:cNvPr id="10" name="Rectangle : avec coins arrondis en diagonale 9"/>
          <p:cNvSpPr/>
          <p:nvPr/>
        </p:nvSpPr>
        <p:spPr>
          <a:xfrm>
            <a:off x="428625" y="5861412"/>
            <a:ext cx="3943350" cy="642938"/>
          </a:xfrm>
          <a:prstGeom prst="round2DiagRect">
            <a:avLst/>
          </a:prstGeom>
          <a:solidFill>
            <a:srgbClr val="C6DFE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Psychiatric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inpatients</a:t>
            </a:r>
          </a:p>
        </p:txBody>
      </p:sp>
      <p:sp>
        <p:nvSpPr>
          <p:cNvPr id="12" name="Flèche : droite 11"/>
          <p:cNvSpPr/>
          <p:nvPr/>
        </p:nvSpPr>
        <p:spPr>
          <a:xfrm>
            <a:off x="4940710" y="2712552"/>
            <a:ext cx="3126658" cy="494686"/>
          </a:xfrm>
          <a:prstGeom prst="striped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558" y="3493689"/>
            <a:ext cx="3145809" cy="530398"/>
          </a:xfrm>
          <a:prstGeom prst="stripedRightArrow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10" y="4327006"/>
            <a:ext cx="3145809" cy="530398"/>
          </a:xfrm>
          <a:prstGeom prst="stripedRightArrow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10" y="5143855"/>
            <a:ext cx="3145809" cy="530398"/>
          </a:xfrm>
          <a:prstGeom prst="stripedRightArrow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558" y="5917682"/>
            <a:ext cx="3145809" cy="530398"/>
          </a:xfrm>
          <a:prstGeom prst="stripedRightArrow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8492613" y="2569326"/>
            <a:ext cx="2861187" cy="78113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Between</a:t>
            </a:r>
            <a:r>
              <a:rPr lang="fr-BE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1.6% and 5.9% </a:t>
            </a:r>
            <a:r>
              <a:rPr lang="fr-BE" b="1" dirty="0">
                <a:solidFill>
                  <a:schemeClr val="tx1"/>
                </a:solidFill>
              </a:rPr>
              <a:t>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8465544" y="3374716"/>
            <a:ext cx="2861187" cy="781137"/>
          </a:xfrm>
          <a:prstGeom prst="ellipse">
            <a:avLst/>
          </a:prstGeom>
          <a:solidFill>
            <a:srgbClr val="C6DFE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about 75%</a:t>
            </a:r>
          </a:p>
        </p:txBody>
      </p:sp>
      <p:sp>
        <p:nvSpPr>
          <p:cNvPr id="22" name="Ellipse 21"/>
          <p:cNvSpPr/>
          <p:nvPr/>
        </p:nvSpPr>
        <p:spPr>
          <a:xfrm>
            <a:off x="8492613" y="4178264"/>
            <a:ext cx="2861187" cy="781137"/>
          </a:xfrm>
          <a:prstGeom prst="ellipse">
            <a:avLst/>
          </a:prstGeom>
          <a:solidFill>
            <a:srgbClr val="C6DFE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about 6%</a:t>
            </a:r>
          </a:p>
        </p:txBody>
      </p:sp>
      <p:sp>
        <p:nvSpPr>
          <p:cNvPr id="23" name="Ellipse 22"/>
          <p:cNvSpPr/>
          <p:nvPr/>
        </p:nvSpPr>
        <p:spPr>
          <a:xfrm>
            <a:off x="8465546" y="4972244"/>
            <a:ext cx="2861187" cy="781137"/>
          </a:xfrm>
          <a:prstGeom prst="ellipse">
            <a:avLst/>
          </a:prstGeom>
          <a:solidFill>
            <a:srgbClr val="C6DFE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about 10%</a:t>
            </a:r>
          </a:p>
        </p:txBody>
      </p:sp>
      <p:sp>
        <p:nvSpPr>
          <p:cNvPr id="24" name="Ellipse 23"/>
          <p:cNvSpPr/>
          <p:nvPr/>
        </p:nvSpPr>
        <p:spPr>
          <a:xfrm>
            <a:off x="8465545" y="5753381"/>
            <a:ext cx="2861187" cy="781137"/>
          </a:xfrm>
          <a:prstGeom prst="ellipse">
            <a:avLst/>
          </a:prstGeom>
          <a:solidFill>
            <a:srgbClr val="C6DFE8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about 20%</a:t>
            </a:r>
          </a:p>
        </p:txBody>
      </p:sp>
      <p:pic>
        <p:nvPicPr>
          <p:cNvPr id="1026" name="Picture 2" descr="Resultado de imagen de preva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90" y="157676"/>
            <a:ext cx="3697419" cy="17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6759" y="538853"/>
            <a:ext cx="10049943" cy="1296000"/>
          </a:xfrm>
        </p:spPr>
        <p:txBody>
          <a:bodyPr/>
          <a:lstStyle/>
          <a:p>
            <a:r>
              <a:rPr lang="fr-BE" b="1" dirty="0">
                <a:solidFill>
                  <a:schemeClr val="tx1"/>
                </a:solidFill>
              </a:rPr>
              <a:t>Etiology</a:t>
            </a:r>
            <a:endParaRPr lang="fr-FR" b="1" dirty="0">
              <a:solidFill>
                <a:schemeClr val="tx1"/>
              </a:solidFill>
            </a:endParaRPr>
          </a:p>
        </p:txBody>
      </p:sp>
      <p:graphicFrame>
        <p:nvGraphicFramePr>
          <p:cNvPr id="29" name="Diagramme 28"/>
          <p:cNvGraphicFramePr/>
          <p:nvPr>
            <p:extLst>
              <p:ext uri="{D42A27DB-BD31-4B8C-83A1-F6EECF244321}">
                <p14:modId xmlns:p14="http://schemas.microsoft.com/office/powerpoint/2010/main" val="819399428"/>
              </p:ext>
            </p:extLst>
          </p:nvPr>
        </p:nvGraphicFramePr>
        <p:xfrm>
          <a:off x="3285185" y="1957292"/>
          <a:ext cx="8658225" cy="421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Résultat de recherche d'images pour &quot;gens qui se tiennent la main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00" y="4367260"/>
            <a:ext cx="2793259" cy="1858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ADN image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10" y="2141113"/>
            <a:ext cx="1323975" cy="13781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75" y="500062"/>
            <a:ext cx="8615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>
                <a:latin typeface="Century Gothic" panose="020B0502020202020204" pitchFamily="34" charset="0"/>
              </a:rPr>
              <a:t>Diagnosis</a:t>
            </a:r>
            <a:r>
              <a:rPr lang="fr-BE" sz="5400" b="1" dirty="0">
                <a:latin typeface="Century Gothic" panose="020B0502020202020204" pitchFamily="34" charset="0"/>
              </a:rPr>
              <a:t> </a:t>
            </a:r>
            <a:endParaRPr lang="fr-FR" sz="5400" b="1" dirty="0">
              <a:latin typeface="Century Gothic" panose="020B0502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28838" y="1771651"/>
            <a:ext cx="857249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Underdiagnosed or misdiagnosed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Symptoms that overlap with BPD                      difficult to distinguish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BPD</a:t>
            </a:r>
          </a:p>
          <a:p>
            <a:endParaRPr lang="en-US" sz="1000" dirty="0" smtClean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I.e.: a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person may describe feelings of depression but may not bring </a:t>
            </a: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other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symptoms to the mental health professional's attention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(National Institute of Mental Health, 2016).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Relief when people with BPD realize that others understand their experience and treatment options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exist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</p:txBody>
      </p:sp>
      <p:sp>
        <p:nvSpPr>
          <p:cNvPr id="4" name="Flèche : droite 3"/>
          <p:cNvSpPr/>
          <p:nvPr/>
        </p:nvSpPr>
        <p:spPr>
          <a:xfrm>
            <a:off x="7772396" y="2697660"/>
            <a:ext cx="942975" cy="10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86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179" y="478129"/>
            <a:ext cx="7122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latin typeface="Century Gothic" panose="020B0502020202020204" pitchFamily="34" charset="0"/>
              </a:rPr>
              <a:t>Differential </a:t>
            </a:r>
            <a:r>
              <a:rPr lang="fr-FR" sz="5400" dirty="0" err="1">
                <a:latin typeface="Century Gothic" panose="020B0502020202020204" pitchFamily="34" charset="0"/>
              </a:rPr>
              <a:t>Diagnosis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2883" y="6524949"/>
            <a:ext cx="4269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DSM-5 </a:t>
            </a:r>
            <a:r>
              <a:rPr lang="en-US" sz="1400" dirty="0">
                <a:latin typeface="Century Gothic" panose="020B0502020202020204" pitchFamily="34" charset="0"/>
              </a:rPr>
              <a:t>(American Psychiatric Association, 2013)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27265914"/>
              </p:ext>
            </p:extLst>
          </p:nvPr>
        </p:nvGraphicFramePr>
        <p:xfrm>
          <a:off x="1856101" y="15987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040" y="4975729"/>
            <a:ext cx="1605856" cy="150584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572040" y="5505777"/>
            <a:ext cx="160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GB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osttraumatic </a:t>
            </a:r>
            <a:r>
              <a:rPr lang="en-GB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stress disorder </a:t>
            </a:r>
            <a:endParaRPr lang="fr-F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/>
          <p:cNvSpPr/>
          <p:nvPr/>
        </p:nvSpPr>
        <p:spPr>
          <a:xfrm>
            <a:off x="1543051" y="1943100"/>
            <a:ext cx="3257549" cy="21685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4800" dirty="0">
                <a:solidFill>
                  <a:schemeClr val="tx1"/>
                </a:solidFill>
              </a:rPr>
              <a:t>BPD         </a:t>
            </a:r>
          </a:p>
          <a:p>
            <a:endParaRPr lang="fr-BE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BE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Personality</a:t>
            </a:r>
            <a:r>
              <a:rPr lang="fr-BE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BE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change</a:t>
            </a:r>
            <a:r>
              <a:rPr lang="fr-BE" sz="2400" dirty="0">
                <a:latin typeface="Century Gothic" panose="020B0502020202020204" pitchFamily="34" charset="0"/>
              </a:rPr>
              <a:t> 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4" name="Non égal 3"/>
          <p:cNvSpPr/>
          <p:nvPr/>
        </p:nvSpPr>
        <p:spPr>
          <a:xfrm>
            <a:off x="2828925" y="2998786"/>
            <a:ext cx="685800" cy="385763"/>
          </a:xfrm>
          <a:prstGeom prst="mathNotEqua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Rectangle : coins arrondis 5"/>
          <p:cNvSpPr/>
          <p:nvPr/>
        </p:nvSpPr>
        <p:spPr>
          <a:xfrm>
            <a:off x="6958013" y="1943100"/>
            <a:ext cx="3460989" cy="22256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3200" dirty="0" smtClean="0">
              <a:solidFill>
                <a:schemeClr val="tx1"/>
              </a:solidFill>
            </a:endParaRPr>
          </a:p>
          <a:p>
            <a:pPr algn="ctr"/>
            <a:r>
              <a:rPr lang="fr-BE" sz="4800" dirty="0" smtClean="0">
                <a:solidFill>
                  <a:schemeClr val="tx1"/>
                </a:solidFill>
              </a:rPr>
              <a:t>BPD</a:t>
            </a:r>
            <a:r>
              <a:rPr lang="fr-BE" sz="2400" dirty="0" smtClean="0">
                <a:solidFill>
                  <a:schemeClr val="tx1"/>
                </a:solidFill>
              </a:rPr>
              <a:t>         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Symptoms in association with persistent substance use</a:t>
            </a:r>
            <a:endParaRPr lang="fr-BE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BE" sz="2400" b="1" dirty="0">
                <a:latin typeface="Century Gothic" panose="020B0502020202020204" pitchFamily="34" charset="0"/>
              </a:rPr>
              <a:t> </a:t>
            </a:r>
            <a:endParaRPr lang="fr-FR" sz="2400" b="1" dirty="0"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308" y="2731605"/>
            <a:ext cx="530398" cy="408467"/>
          </a:xfrm>
          <a:prstGeom prst="rect">
            <a:avLst/>
          </a:prstGeom>
        </p:spPr>
      </p:pic>
      <p:sp>
        <p:nvSpPr>
          <p:cNvPr id="9" name="Rectangle : coins arrondis 8"/>
          <p:cNvSpPr/>
          <p:nvPr/>
        </p:nvSpPr>
        <p:spPr>
          <a:xfrm>
            <a:off x="4572000" y="4457700"/>
            <a:ext cx="3128963" cy="21574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800" dirty="0">
                <a:solidFill>
                  <a:schemeClr val="tx1"/>
                </a:solidFill>
              </a:rPr>
              <a:t>BPD         </a:t>
            </a:r>
          </a:p>
          <a:p>
            <a:endParaRPr lang="fr-BE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fr-BE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BE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Identity</a:t>
            </a:r>
            <a:r>
              <a:rPr lang="fr-BE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BE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problem</a:t>
            </a:r>
            <a:r>
              <a:rPr lang="fr-BE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82" y="5414963"/>
            <a:ext cx="530398" cy="4656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02923" y="441916"/>
            <a:ext cx="7122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err="1">
                <a:latin typeface="Century Gothic" panose="020B0502020202020204" pitchFamily="34" charset="0"/>
              </a:rPr>
              <a:t>Differential</a:t>
            </a:r>
            <a:r>
              <a:rPr lang="fr-FR" sz="54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entury Gothic" panose="020B0502020202020204" pitchFamily="34" charset="0"/>
              </a:rPr>
              <a:t>Diagnosis</a:t>
            </a:r>
            <a:endParaRPr lang="fr-FR" sz="54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Resultado de imagen de differential diagnos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74" y="2049116"/>
            <a:ext cx="1689804" cy="1899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651" y="561291"/>
            <a:ext cx="8078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5400" dirty="0">
                <a:solidFill>
                  <a:prstClr val="black"/>
                </a:solidFill>
                <a:latin typeface="Century Gothic" panose="020B0502020202020204" pitchFamily="34" charset="0"/>
              </a:rPr>
              <a:t>Impact </a:t>
            </a:r>
            <a:r>
              <a:rPr lang="fr-BE" sz="5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on </a:t>
            </a:r>
            <a:r>
              <a:rPr lang="fr-BE" sz="5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functioning</a:t>
            </a:r>
            <a:endParaRPr lang="fr-FR" dirty="0"/>
          </a:p>
        </p:txBody>
      </p:sp>
      <p:sp>
        <p:nvSpPr>
          <p:cNvPr id="4" name="Rectangle : coins arrondis 3"/>
          <p:cNvSpPr/>
          <p:nvPr/>
        </p:nvSpPr>
        <p:spPr>
          <a:xfrm>
            <a:off x="1763732" y="2092264"/>
            <a:ext cx="4494194" cy="41916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BPD can feel angry at members of their family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Family members feel angry and helpless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Parents of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BPD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patient can have a bad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behavior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overinvolvement (</a:t>
            </a:r>
            <a:r>
              <a:rPr lang="en-US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i.e.incest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or </a:t>
            </a:r>
            <a:r>
              <a:rPr lang="en-US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underinvolvement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Flèche : courbe vers la droite 4"/>
          <p:cNvSpPr/>
          <p:nvPr/>
        </p:nvSpPr>
        <p:spPr>
          <a:xfrm>
            <a:off x="1243397" y="4605618"/>
            <a:ext cx="670437" cy="951825"/>
          </a:xfrm>
          <a:prstGeom prst="curv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13911" y="1917781"/>
            <a:ext cx="1700213" cy="6469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FAMILY</a:t>
            </a:r>
            <a:endParaRPr lang="fr-FR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 : coins arrondis 9"/>
          <p:cNvSpPr/>
          <p:nvPr/>
        </p:nvSpPr>
        <p:spPr>
          <a:xfrm>
            <a:off x="6657976" y="2076113"/>
            <a:ext cx="4524934" cy="41916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High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levels of chronic stress and conflict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ecrease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satisfaction of romantic partners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BE" dirty="0">
                <a:solidFill>
                  <a:schemeClr val="tx1"/>
                </a:solidFill>
                <a:latin typeface="Century Gothic" panose="020B0502020202020204" pitchFamily="34" charset="0"/>
              </a:rPr>
              <a:t>Abuse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Unwanted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pregnancy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764836" y="1781573"/>
            <a:ext cx="2311214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ROMANTIC RELATIONSHIP</a:t>
            </a:r>
          </a:p>
        </p:txBody>
      </p:sp>
      <p:pic>
        <p:nvPicPr>
          <p:cNvPr id="3076" name="Picture 4" descr="Resultado de imagen de romantic relation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915" y="5646919"/>
            <a:ext cx="2899055" cy="1128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27" y="5886450"/>
            <a:ext cx="2095997" cy="889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7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BE" sz="4900" dirty="0">
                <a:solidFill>
                  <a:schemeClr val="tx1"/>
                </a:solidFill>
              </a:rPr>
              <a:t>Impact </a:t>
            </a:r>
            <a:r>
              <a:rPr lang="fr-BE" sz="4900" dirty="0" smtClean="0">
                <a:solidFill>
                  <a:schemeClr val="tx1"/>
                </a:solidFill>
              </a:rPr>
              <a:t>on </a:t>
            </a:r>
            <a:r>
              <a:rPr lang="fr-BE" sz="4900" dirty="0" err="1">
                <a:solidFill>
                  <a:schemeClr val="tx1"/>
                </a:solidFill>
              </a:rPr>
              <a:t>functioning</a:t>
            </a:r>
            <a:endParaRPr lang="fr-FR" sz="4900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310992" y="2531997"/>
            <a:ext cx="4143600" cy="753487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Splitting</a:t>
            </a:r>
            <a:r>
              <a:rPr lang="fr-FR" dirty="0" smtClean="0"/>
              <a:t> - </a:t>
            </a:r>
            <a:r>
              <a:rPr lang="fr-FR" dirty="0"/>
              <a:t>Idealization and Devaluation</a:t>
            </a: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-500"/>
          <a:stretch/>
        </p:blipFill>
        <p:spPr>
          <a:xfrm>
            <a:off x="132735" y="3628103"/>
            <a:ext cx="4367829" cy="2964426"/>
          </a:xfr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5383162" y="347961"/>
            <a:ext cx="5946826" cy="255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latin typeface="Century Gothic" panose="020B0502020202020204" pitchFamily="34" charset="0"/>
              </a:rPr>
              <a:t>Major </a:t>
            </a:r>
            <a:r>
              <a:rPr lang="en-US" b="1" dirty="0">
                <a:latin typeface="Century Gothic" panose="020B0502020202020204" pitchFamily="34" charset="0"/>
              </a:rPr>
              <a:t>defense mechanism </a:t>
            </a:r>
            <a:r>
              <a:rPr lang="en-US" dirty="0">
                <a:latin typeface="Century Gothic" panose="020B0502020202020204" pitchFamily="34" charset="0"/>
              </a:rPr>
              <a:t>of </a:t>
            </a:r>
            <a:r>
              <a:rPr lang="en-US" dirty="0" smtClean="0">
                <a:latin typeface="Century Gothic" panose="020B0502020202020204" pitchFamily="34" charset="0"/>
              </a:rPr>
              <a:t>BPD patients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‘All-good’ </a:t>
            </a:r>
            <a:r>
              <a:rPr lang="en-US" dirty="0">
                <a:latin typeface="Century Gothic" panose="020B0502020202020204" pitchFamily="34" charset="0"/>
              </a:rPr>
              <a:t>or </a:t>
            </a:r>
            <a:r>
              <a:rPr lang="en-US" dirty="0" smtClean="0">
                <a:latin typeface="Century Gothic" panose="020B0502020202020204" pitchFamily="34" charset="0"/>
              </a:rPr>
              <a:t>‘All-bad’- </a:t>
            </a:r>
            <a:r>
              <a:rPr lang="en-US" strike="sngStrike" dirty="0">
                <a:latin typeface="Century Gothic" panose="020B0502020202020204" pitchFamily="34" charset="0"/>
              </a:rPr>
              <a:t>Middle ground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Idealization        </a:t>
            </a:r>
            <a:r>
              <a:rPr lang="en-US" dirty="0" err="1" smtClean="0">
                <a:latin typeface="Century Gothic" panose="020B0502020202020204" pitchFamily="34" charset="0"/>
              </a:rPr>
              <a:t>splite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white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entury Gothic" panose="020B0502020202020204" pitchFamily="34" charset="0"/>
              </a:rPr>
              <a:t>Devaltuation</a:t>
            </a:r>
            <a:r>
              <a:rPr lang="en-US" dirty="0" smtClean="0">
                <a:latin typeface="Century Gothic" panose="020B0502020202020204" pitchFamily="34" charset="0"/>
              </a:rPr>
              <a:t>        </a:t>
            </a:r>
            <a:r>
              <a:rPr lang="en-US" dirty="0">
                <a:latin typeface="Century Gothic" panose="020B0502020202020204" pitchFamily="34" charset="0"/>
              </a:rPr>
              <a:t>splite black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83162" y="3178443"/>
            <a:ext cx="5014450" cy="9881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“Dichotomous </a:t>
            </a:r>
            <a:r>
              <a:rPr lang="en-US" sz="2800" b="1" dirty="0">
                <a:latin typeface="Century Gothic" panose="020B0502020202020204" pitchFamily="34" charset="0"/>
              </a:rPr>
              <a:t>thinking”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(Beck and Freeman)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83162" y="4293766"/>
            <a:ext cx="5014450" cy="1154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  </a:t>
            </a:r>
            <a:r>
              <a:rPr lang="en-US" sz="2800" b="1" dirty="0" smtClean="0">
                <a:latin typeface="Century Gothic" panose="020B0502020202020204" pitchFamily="34" charset="0"/>
              </a:rPr>
              <a:t>“All  </a:t>
            </a:r>
            <a:r>
              <a:rPr lang="en-US" sz="2800" b="1" dirty="0">
                <a:latin typeface="Century Gothic" panose="020B0502020202020204" pitchFamily="34" charset="0"/>
              </a:rPr>
              <a:t>or  none  </a:t>
            </a:r>
            <a:r>
              <a:rPr lang="en-US" sz="2800" b="1" dirty="0" smtClean="0">
                <a:latin typeface="Century Gothic" panose="020B0502020202020204" pitchFamily="34" charset="0"/>
              </a:rPr>
              <a:t>thinking”</a:t>
            </a:r>
            <a:r>
              <a:rPr lang="en-US" sz="2800" dirty="0" smtClean="0">
                <a:latin typeface="Century Gothic" panose="020B0502020202020204" pitchFamily="34" charset="0"/>
              </a:rPr>
              <a:t>                                                          </a:t>
            </a:r>
            <a:r>
              <a:rPr lang="en-US" dirty="0">
                <a:latin typeface="Century Gothic" panose="020B0502020202020204" pitchFamily="34" charset="0"/>
              </a:rPr>
              <a:t>(</a:t>
            </a:r>
            <a:r>
              <a:rPr lang="en-US" dirty="0" err="1">
                <a:latin typeface="Century Gothic" panose="020B0502020202020204" pitchFamily="34" charset="0"/>
              </a:rPr>
              <a:t>Linehan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4" name="Rectangle : coins arrondis 13"/>
          <p:cNvSpPr/>
          <p:nvPr/>
        </p:nvSpPr>
        <p:spPr>
          <a:xfrm>
            <a:off x="5157788" y="5743575"/>
            <a:ext cx="2514600" cy="84895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Psychotherapy</a:t>
            </a:r>
            <a:r>
              <a:rPr lang="fr-BE" dirty="0">
                <a:latin typeface="Century Gothic" panose="020B0502020202020204" pitchFamily="34" charset="0"/>
              </a:rPr>
              <a:t> 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5" name="Flèche : droite 14"/>
          <p:cNvSpPr/>
          <p:nvPr/>
        </p:nvSpPr>
        <p:spPr>
          <a:xfrm>
            <a:off x="7890388" y="5943600"/>
            <a:ext cx="1539362" cy="47148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647750" y="5702290"/>
            <a:ext cx="2049564" cy="9194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Shades</a:t>
            </a:r>
            <a:r>
              <a:rPr lang="fr-BE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of </a:t>
            </a:r>
            <a:r>
              <a:rPr lang="fr-BE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grey</a:t>
            </a:r>
            <a:r>
              <a:rPr lang="fr-BE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Est égal à 16"/>
          <p:cNvSpPr/>
          <p:nvPr/>
        </p:nvSpPr>
        <p:spPr>
          <a:xfrm>
            <a:off x="7199413" y="1797770"/>
            <a:ext cx="409728" cy="27187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st égal à 17"/>
          <p:cNvSpPr/>
          <p:nvPr/>
        </p:nvSpPr>
        <p:spPr>
          <a:xfrm>
            <a:off x="7360156" y="2349811"/>
            <a:ext cx="409728" cy="27187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Impact of functionning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715" y="2470358"/>
            <a:ext cx="4125874" cy="768647"/>
          </a:xfrm>
        </p:spPr>
        <p:txBody>
          <a:bodyPr>
            <a:noAutofit/>
          </a:bodyPr>
          <a:lstStyle/>
          <a:p>
            <a:r>
              <a:rPr lang="en-US" sz="2400" dirty="0"/>
              <a:t>Psychopathology in the extended families of BPD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245989" y="297512"/>
            <a:ext cx="4143600" cy="1874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4900" dirty="0">
                <a:latin typeface="Century Gothic" panose="020B0502020202020204" pitchFamily="34" charset="0"/>
              </a:rPr>
              <a:t>Impact </a:t>
            </a:r>
            <a:r>
              <a:rPr lang="fr-BE" sz="4900" dirty="0" smtClean="0">
                <a:latin typeface="Century Gothic" panose="020B0502020202020204" pitchFamily="34" charset="0"/>
              </a:rPr>
              <a:t>on </a:t>
            </a:r>
            <a:r>
              <a:rPr lang="fr-BE" sz="4900" dirty="0" err="1">
                <a:latin typeface="Century Gothic" panose="020B0502020202020204" pitchFamily="34" charset="0"/>
              </a:rPr>
              <a:t>functioning</a:t>
            </a:r>
            <a:r>
              <a:rPr lang="fr-BE" sz="4900" dirty="0">
                <a:latin typeface="Century Gothic" panose="020B0502020202020204" pitchFamily="34" charset="0"/>
              </a:rPr>
              <a:t> </a:t>
            </a:r>
            <a:endParaRPr lang="fr-FR" sz="4900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02889128"/>
              </p:ext>
            </p:extLst>
          </p:nvPr>
        </p:nvGraphicFramePr>
        <p:xfrm>
          <a:off x="4757738" y="140349"/>
          <a:ext cx="7319962" cy="658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3770" y="378691"/>
            <a:ext cx="4412005" cy="170093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503770" y="140349"/>
            <a:ext cx="4173793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Higher risks for affective and impulse disorders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Resultado de imagen de FAMIL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8" y="3779710"/>
            <a:ext cx="4054681" cy="2701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604401"/>
              </p:ext>
            </p:extLst>
          </p:nvPr>
        </p:nvGraphicFramePr>
        <p:xfrm>
          <a:off x="4770596" y="53140"/>
          <a:ext cx="7355544" cy="6836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783">
                  <a:extLst>
                    <a:ext uri="{9D8B030D-6E8A-4147-A177-3AD203B41FA5}">
                      <a16:colId xmlns="" xmlns:a16="http://schemas.microsoft.com/office/drawing/2014/main" val="3958484347"/>
                    </a:ext>
                  </a:extLst>
                </a:gridCol>
                <a:gridCol w="2512577">
                  <a:extLst>
                    <a:ext uri="{9D8B030D-6E8A-4147-A177-3AD203B41FA5}">
                      <a16:colId xmlns="" xmlns:a16="http://schemas.microsoft.com/office/drawing/2014/main" val="578761897"/>
                    </a:ext>
                  </a:extLst>
                </a:gridCol>
                <a:gridCol w="2506184">
                  <a:extLst>
                    <a:ext uri="{9D8B030D-6E8A-4147-A177-3AD203B41FA5}">
                      <a16:colId xmlns="" xmlns:a16="http://schemas.microsoft.com/office/drawing/2014/main" val="1421847213"/>
                    </a:ext>
                  </a:extLst>
                </a:gridCol>
              </a:tblGrid>
              <a:tr h="796545">
                <a:tc>
                  <a:txBody>
                    <a:bodyPr/>
                    <a:lstStyle/>
                    <a:p>
                      <a:endParaRPr lang="fr-BE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fr-BE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Studies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both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parents </a:t>
                      </a:r>
                      <a:endParaRPr lang="fr-F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fr-BE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Studies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mother</a:t>
                      </a:r>
                      <a:endParaRPr lang="fr-F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fr-BE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Studies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  <a:r>
                        <a:rPr lang="fr-BE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BE" sz="16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father</a:t>
                      </a:r>
                      <a:endParaRPr lang="fr-F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8934882"/>
                  </a:ext>
                </a:extLst>
              </a:tr>
              <a:tr h="15914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Uncaring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overcontrolling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Zweig-Frank , Paris J., 1997; Weaver,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Clum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1993; Parker, Roy,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Wilhelm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et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al.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(1999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fr-FR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Insecure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attachment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perception of a lack of caring 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Nickell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et al. (2002)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Not too many studies about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fathers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6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Negative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image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Baker et al. (1992)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1515647"/>
                  </a:ext>
                </a:extLst>
              </a:tr>
              <a:tr h="7812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Unempathetic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Guttman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Laporte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2000</a:t>
                      </a:r>
                      <a:endParaRPr lang="fr-FR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Egocentric</a:t>
                      </a:r>
                      <a:endParaRPr lang="fr-FR" sz="16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Golomb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Ludolph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Westen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(1994)</a:t>
                      </a:r>
                      <a:endParaRPr lang="fr-FR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6055385"/>
                  </a:ext>
                </a:extLst>
              </a:tr>
              <a:tr h="7965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Conflictual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Allen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Abramson,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Whitson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et al., 2005</a:t>
                      </a:r>
                      <a:endParaRPr lang="fr-FR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Overinvolved</a:t>
                      </a:r>
                      <a:endParaRPr lang="fr-FR" sz="16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Liotti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Pasquini,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2000</a:t>
                      </a:r>
                      <a:endParaRPr lang="fr-FR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Age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Perpetrators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 </a:t>
                      </a:r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sexual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abuse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1262997"/>
                  </a:ext>
                </a:extLst>
              </a:tr>
              <a:tr h="7812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Less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affectionate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Johnson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Cohen, Chen, et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al., 2006 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371434"/>
                  </a:ext>
                </a:extLst>
              </a:tr>
              <a:tr h="7812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Over-involved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/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under involved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Allen &amp;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Farmer, 1996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9308120"/>
                  </a:ext>
                </a:extLst>
              </a:tr>
              <a:tr h="124423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More unfavorable in all aspects</a:t>
                      </a:r>
                      <a:endParaRPr lang="fr-FR" sz="16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Bandelow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et al. (2005)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2921984"/>
                  </a:ext>
                </a:extLst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71463" y="224590"/>
            <a:ext cx="4118125" cy="19493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chemeClr val="tx1"/>
                </a:solidFill>
              </a:rPr>
              <a:t>Impact of </a:t>
            </a:r>
            <a:r>
              <a:rPr lang="fr-FR" dirty="0" err="1">
                <a:solidFill>
                  <a:schemeClr val="tx1"/>
                </a:solidFill>
              </a:rPr>
              <a:t>functioning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71464" y="2512524"/>
            <a:ext cx="4118125" cy="7571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Psychopathology in the parents of BPD patients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5" y="3486608"/>
            <a:ext cx="3222887" cy="3222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Flèche : droite à entaille 7"/>
          <p:cNvSpPr/>
          <p:nvPr/>
        </p:nvSpPr>
        <p:spPr>
          <a:xfrm>
            <a:off x="7725851" y="5926053"/>
            <a:ext cx="1486206" cy="612775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715207" y="5782235"/>
            <a:ext cx="2286293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latin typeface="Century Gothic" panose="020B0502020202020204" pitchFamily="34" charset="0"/>
              </a:rPr>
              <a:t>Unflattering</a:t>
            </a:r>
            <a:r>
              <a:rPr lang="fr-FR" sz="2800" dirty="0">
                <a:latin typeface="Century Gothic" panose="020B0502020202020204" pitchFamily="34" charset="0"/>
              </a:rPr>
              <a:t> light</a:t>
            </a:r>
          </a:p>
        </p:txBody>
      </p:sp>
      <p:sp>
        <p:nvSpPr>
          <p:cNvPr id="11" name="Flèche : bas 10"/>
          <p:cNvSpPr/>
          <p:nvPr/>
        </p:nvSpPr>
        <p:spPr>
          <a:xfrm>
            <a:off x="10454214" y="2512524"/>
            <a:ext cx="671513" cy="7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0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>
                <a:solidFill>
                  <a:schemeClr val="tx1"/>
                </a:solidFill>
              </a:rPr>
              <a:t>Children of mothers with BPD</a:t>
            </a:r>
            <a:endParaRPr lang="fr-FR" sz="56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214138705"/>
              </p:ext>
            </p:extLst>
          </p:nvPr>
        </p:nvGraphicFramePr>
        <p:xfrm>
          <a:off x="152400" y="1439333"/>
          <a:ext cx="11887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50221" y="2791195"/>
            <a:ext cx="2328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Less available for positive engagement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anose="020B0502020202020204" pitchFamily="34" charset="0"/>
              </a:rPr>
              <a:t>Disorganized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Insensitive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91180" y="2791195"/>
            <a:ext cx="2500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Lower self-esteem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anose="020B0502020202020204" pitchFamily="34" charset="0"/>
              </a:rPr>
              <a:t>Exhibited </a:t>
            </a:r>
            <a:r>
              <a:rPr lang="en-US" sz="1600" dirty="0">
                <a:latin typeface="Century Gothic" panose="020B0502020202020204" pitchFamily="34" charset="0"/>
              </a:rPr>
              <a:t>more emotional and behavioral problems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More harm avoidant 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03589" y="2791195"/>
            <a:ext cx="2371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More impulsive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anose="020B0502020202020204" pitchFamily="34" charset="0"/>
              </a:rPr>
              <a:t>More </a:t>
            </a:r>
            <a:r>
              <a:rPr lang="en-US" sz="1600" dirty="0">
                <a:latin typeface="Century Gothic" panose="020B0502020202020204" pitchFamily="34" charset="0"/>
              </a:rPr>
              <a:t>psychiatric diagnoses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Higher prevalence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301722" y="2764896"/>
            <a:ext cx="2300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Less sensitive with offspring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anose="020B0502020202020204" pitchFamily="34" charset="0"/>
              </a:rPr>
              <a:t>Children </a:t>
            </a:r>
            <a:r>
              <a:rPr lang="en-US" sz="1600" dirty="0">
                <a:latin typeface="Century Gothic" panose="020B0502020202020204" pitchFamily="34" charset="0"/>
              </a:rPr>
              <a:t>had less desire to interact, less satisfied, less competent and more </a:t>
            </a:r>
            <a:r>
              <a:rPr lang="en-US" sz="1600" dirty="0" smtClean="0">
                <a:latin typeface="Century Gothic" panose="020B0502020202020204" pitchFamily="34" charset="0"/>
              </a:rPr>
              <a:t>distressed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 descr="Resultado de imagen de child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48" y="1579206"/>
            <a:ext cx="4965703" cy="90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0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43" y="1520712"/>
            <a:ext cx="5929312" cy="4357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4470915" y="6274121"/>
            <a:ext cx="333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− </a:t>
            </a:r>
            <a:r>
              <a:rPr lang="en-US" sz="2000" dirty="0">
                <a:latin typeface="Candara" panose="020E0502030303020204" pitchFamily="34" charset="0"/>
              </a:rPr>
              <a:t>By illustrator Shawn </a:t>
            </a:r>
            <a:r>
              <a:rPr lang="en-US" sz="2000" dirty="0" err="1">
                <a:latin typeface="Candara" panose="020E0502030303020204" pitchFamily="34" charset="0"/>
              </a:rPr>
              <a:t>Coss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r>
              <a:rPr lang="es-ES" sz="2000" dirty="0"/>
              <a:t>−</a:t>
            </a:r>
            <a:r>
              <a:rPr lang="en-US" sz="2000" dirty="0">
                <a:latin typeface="Candara" panose="020E0502030303020204" pitchFamily="34" charset="0"/>
              </a:rPr>
              <a:t> </a:t>
            </a:r>
            <a:endParaRPr lang="es-ES" sz="2000" dirty="0">
              <a:latin typeface="Candara" panose="020E0502030303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31525" y="273558"/>
            <a:ext cx="10814948" cy="851297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rebuchet MS" panose="020B0603020202020204" pitchFamily="34" charset="0"/>
              </a:rPr>
              <a:t>What</a:t>
            </a:r>
            <a:r>
              <a:rPr lang="es-E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E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rebuchet MS" panose="020B0603020202020204" pitchFamily="34" charset="0"/>
              </a:rPr>
              <a:t>is</a:t>
            </a:r>
            <a:r>
              <a:rPr lang="es-E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E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rebuchet MS" panose="020B0603020202020204" pitchFamily="34" charset="0"/>
              </a:rPr>
              <a:t>Borderline</a:t>
            </a:r>
            <a:r>
              <a:rPr lang="es-E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E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rebuchet MS" panose="020B0603020202020204" pitchFamily="34" charset="0"/>
              </a:rPr>
              <a:t>Personality</a:t>
            </a:r>
            <a:r>
              <a:rPr lang="es-E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s-E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rebuchet MS" panose="020B0603020202020204" pitchFamily="34" charset="0"/>
              </a:rPr>
              <a:t>Disorder</a:t>
            </a:r>
            <a:r>
              <a:rPr lang="es-E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rebuchet MS" panose="020B0603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16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6775" y="1857375"/>
            <a:ext cx="7345079" cy="1826576"/>
          </a:xfrm>
        </p:spPr>
        <p:txBody>
          <a:bodyPr>
            <a:normAutofit/>
          </a:bodyPr>
          <a:lstStyle/>
          <a:p>
            <a:r>
              <a:rPr lang="fr-FR" b="1" dirty="0" err="1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r>
              <a:rPr lang="fr-FR" b="1" dirty="0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b="1" dirty="0" err="1"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Therapies</a:t>
            </a:r>
            <a:endParaRPr lang="fr-FR" b="1" dirty="0"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91125" y="4904375"/>
            <a:ext cx="7000875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343525" y="5056775"/>
            <a:ext cx="7000875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6775" y="5218610"/>
            <a:ext cx="11024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entury Gothic" panose="020B0502020202020204" pitchFamily="34" charset="0"/>
              </a:rPr>
              <a:t>It is important for people with BPD and their relatives, couple, friends and others to be patient and to receive appropriate support during </a:t>
            </a:r>
            <a:r>
              <a:rPr lang="en-US" sz="2400" dirty="0" smtClean="0">
                <a:latin typeface="Century Gothic" panose="020B0502020202020204" pitchFamily="34" charset="0"/>
              </a:rPr>
              <a:t>treatment </a:t>
            </a:r>
            <a:r>
              <a:rPr lang="en-US" sz="2000" dirty="0">
                <a:latin typeface="Century Gothic" panose="020B0502020202020204" pitchFamily="34" charset="0"/>
              </a:rPr>
              <a:t>(National Institute of Mental Health, 2016).</a:t>
            </a:r>
            <a:endParaRPr lang="fr-FR" sz="20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Resultado de imagen de treat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6" y="2185988"/>
            <a:ext cx="2422754" cy="240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3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rgbClr val="D1D1D1"/>
            </a:gs>
            <a:gs pos="83000">
              <a:srgbClr val="B6D2EC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0763466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92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D5EE3F-9CB7-49A6-A81D-F8C5FF2D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AD5EE3F-9CB7-49A6-A81D-F8C5FF2DF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64A976-E8A0-4A6B-BEAE-24662846A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3164A976-E8A0-4A6B-BEAE-24662846A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FA4351-62EA-43D4-A053-87886197F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BFA4351-62EA-43D4-A053-87886197F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ED9FB8-115A-4FC9-8AD1-14B25EF1A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3FED9FB8-115A-4FC9-8AD1-14B25EF1A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5C4756-0322-4D2D-B5A1-0302CEBB2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F5C4756-0322-4D2D-B5A1-0302CEBB2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D197FB-5553-423C-A8A0-FE877674F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01D197FB-5553-423C-A8A0-FE877674F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1648" y="162110"/>
            <a:ext cx="5014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Medication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 : coins arrondis 3"/>
          <p:cNvSpPr/>
          <p:nvPr/>
        </p:nvSpPr>
        <p:spPr>
          <a:xfrm>
            <a:off x="401648" y="1348627"/>
            <a:ext cx="4789721" cy="9828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A systematic review and meta-analysis of randomised controlled trials 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2450" y="2040057"/>
            <a:ext cx="1316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BE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(RCT)</a:t>
            </a:r>
            <a:endParaRPr lang="fr-F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Flèche : courbe vers la droite 5"/>
          <p:cNvSpPr/>
          <p:nvPr/>
        </p:nvSpPr>
        <p:spPr>
          <a:xfrm>
            <a:off x="139729" y="2394858"/>
            <a:ext cx="1152964" cy="17564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46891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latin typeface="Century Gothic" panose="020B0502020202020204" pitchFamily="34" charset="0"/>
              </a:rPr>
              <a:t>Cochrane collaboration (</a:t>
            </a:r>
            <a:r>
              <a:rPr lang="fr-FR" sz="1600" b="1" dirty="0" err="1">
                <a:latin typeface="Century Gothic" panose="020B0502020202020204" pitchFamily="34" charset="0"/>
              </a:rPr>
              <a:t>Stoffers</a:t>
            </a:r>
            <a:r>
              <a:rPr lang="fr-FR" sz="1600" b="1" dirty="0">
                <a:latin typeface="Century Gothic" panose="020B0502020202020204" pitchFamily="34" charset="0"/>
              </a:rPr>
              <a:t> et al., 2010)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1881" y="3141406"/>
            <a:ext cx="1905313" cy="17366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16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mpact </a:t>
            </a:r>
            <a:r>
              <a:rPr lang="en-GB" sz="1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isolated symptoms of BPD or the symptoms of comorbid conditions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10" name="Rectangle : coins arrondis 9"/>
          <p:cNvSpPr/>
          <p:nvPr/>
        </p:nvSpPr>
        <p:spPr>
          <a:xfrm>
            <a:off x="5852740" y="1366130"/>
            <a:ext cx="6189256" cy="5343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r>
              <a:rPr lang="en-GB" sz="13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Haloperidol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anger </a:t>
            </a:r>
            <a:endParaRPr lang="en-GB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Flupenthixo</a:t>
            </a:r>
            <a:r>
              <a:rPr lang="en-GB" sz="13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likelihood of suicidal behaviour</a:t>
            </a:r>
          </a:p>
          <a:p>
            <a:r>
              <a:rPr lang="en-GB" sz="13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Aripiprazole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interpersonal 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problems and impulsivity.</a:t>
            </a:r>
          </a:p>
          <a:p>
            <a:r>
              <a:rPr lang="en-GB" sz="13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Olanzapine</a:t>
            </a:r>
            <a:r>
              <a:rPr lang="en-GB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affective 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instability, anger, psychotic paranoid symptoms, and anxiety       </a:t>
            </a:r>
            <a:endParaRPr lang="en-GB" sz="13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Ziprasidone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not 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significant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Placebo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 had a greater ameliorative impact on suicidal ideation than olanzapine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did</a:t>
            </a:r>
          </a:p>
          <a:p>
            <a:endParaRPr lang="en-GB" sz="13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Valproate</a:t>
            </a:r>
            <a:r>
              <a:rPr lang="en-GB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3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semisodium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depression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, interpersonal problems, and anger</a:t>
            </a:r>
          </a:p>
          <a:p>
            <a:r>
              <a:rPr lang="en-GB" sz="13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Lamotrigine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impulsivity 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and anger;</a:t>
            </a:r>
          </a:p>
          <a:p>
            <a:r>
              <a:rPr lang="en-GB" sz="13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Topiramate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interpersonal 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problems, impulsivity, anxiety, anger, and general psychiatric pathology</a:t>
            </a:r>
          </a:p>
          <a:p>
            <a:r>
              <a:rPr lang="en-GB" sz="13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Carbamazepine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not significant. </a:t>
            </a:r>
            <a:endParaRPr lang="fr-FR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Amitriptyline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depression</a:t>
            </a:r>
            <a:endParaRPr lang="en-GB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3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13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Mianserin</a:t>
            </a:r>
            <a:r>
              <a:rPr lang="en-GB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 </a:t>
            </a:r>
            <a:r>
              <a:rPr lang="en-GB" sz="13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fluoxetine</a:t>
            </a:r>
            <a:r>
              <a:rPr lang="en-GB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 </a:t>
            </a:r>
            <a:r>
              <a:rPr lang="en-GB" sz="13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fluvoxamine</a:t>
            </a:r>
            <a:r>
              <a:rPr lang="en-GB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 and </a:t>
            </a:r>
            <a:r>
              <a:rPr lang="en-GB" sz="13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phenelzine </a:t>
            </a:r>
            <a:r>
              <a:rPr lang="en-GB" sz="13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sulfate</a:t>
            </a:r>
            <a:r>
              <a:rPr lang="en-GB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 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effect. </a:t>
            </a:r>
          </a:p>
          <a:p>
            <a:r>
              <a:rPr lang="en-GB" sz="13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Omega-3 fatty acid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less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suicidality </a:t>
            </a:r>
            <a:r>
              <a:rPr lang="en-GB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and improve </a:t>
            </a:r>
            <a:r>
              <a:rPr lang="en-GB" sz="13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depression</a:t>
            </a:r>
          </a:p>
          <a:p>
            <a:endParaRPr lang="en-GB" sz="1300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1300" dirty="0" smtClean="0">
                <a:latin typeface="Century Gothic" panose="020B0502020202020204" pitchFamily="34" charset="0"/>
              </a:rPr>
              <a:t>From </a:t>
            </a:r>
            <a:r>
              <a:rPr lang="en-GB" sz="1300" dirty="0">
                <a:latin typeface="Century Gothic" panose="020B0502020202020204" pitchFamily="34" charset="0"/>
              </a:rPr>
              <a:t>2010, trials with these medications have not been replicated and the effect of long-term use have not been assessed</a:t>
            </a:r>
            <a:r>
              <a:rPr lang="en-GB" sz="1300" dirty="0" smtClean="0">
                <a:latin typeface="Century Gothic" panose="020B0502020202020204" pitchFamily="34" charset="0"/>
              </a:rPr>
              <a:t>.</a:t>
            </a:r>
            <a:endParaRPr lang="fr-FR" sz="1300" dirty="0">
              <a:latin typeface="Century Gothic" panose="020B0502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0711543" y="653144"/>
            <a:ext cx="1480457" cy="14259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>
                <a:latin typeface="Century Gothic" panose="020B0502020202020204" pitchFamily="34" charset="0"/>
              </a:rPr>
              <a:t>RESULTS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11" name="Étoile : 5 branches 10"/>
          <p:cNvSpPr/>
          <p:nvPr/>
        </p:nvSpPr>
        <p:spPr>
          <a:xfrm>
            <a:off x="5997697" y="5961570"/>
            <a:ext cx="229188" cy="21907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/>
          <p:cNvSpPr/>
          <p:nvPr/>
        </p:nvSpPr>
        <p:spPr>
          <a:xfrm>
            <a:off x="3715080" y="2320096"/>
            <a:ext cx="2280031" cy="75191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Antipsychotics</a:t>
            </a:r>
            <a:endParaRPr lang="fr-FR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Flèche : droite 12"/>
          <p:cNvSpPr/>
          <p:nvPr/>
        </p:nvSpPr>
        <p:spPr>
          <a:xfrm>
            <a:off x="3691511" y="3871527"/>
            <a:ext cx="2280031" cy="65036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Mood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stabilizers</a:t>
            </a:r>
            <a:r>
              <a:rPr lang="en-GB" b="1" dirty="0"/>
              <a:t> 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Flèche : droite 13"/>
          <p:cNvSpPr/>
          <p:nvPr/>
        </p:nvSpPr>
        <p:spPr>
          <a:xfrm>
            <a:off x="3691511" y="5117584"/>
            <a:ext cx="2280031" cy="65400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Antidepressants</a:t>
            </a:r>
            <a:endParaRPr lang="fr-FR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Étoile : 5 branches 14"/>
          <p:cNvSpPr/>
          <p:nvPr/>
        </p:nvSpPr>
        <p:spPr>
          <a:xfrm>
            <a:off x="6090101" y="2962477"/>
            <a:ext cx="229188" cy="21907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8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Ellipse 2"/>
          <p:cNvSpPr/>
          <p:nvPr/>
        </p:nvSpPr>
        <p:spPr>
          <a:xfrm>
            <a:off x="1817914" y="1988457"/>
            <a:ext cx="2699658" cy="2627086"/>
          </a:xfrm>
          <a:prstGeom prst="ellipse">
            <a:avLst/>
          </a:prstGeom>
          <a:solidFill>
            <a:srgbClr val="FF00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Serious side effects from some of these medications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lèche : droite 3"/>
          <p:cNvSpPr/>
          <p:nvPr/>
        </p:nvSpPr>
        <p:spPr>
          <a:xfrm>
            <a:off x="5021942" y="2779486"/>
            <a:ext cx="2148115" cy="10450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/>
          <p:cNvSpPr/>
          <p:nvPr/>
        </p:nvSpPr>
        <p:spPr>
          <a:xfrm>
            <a:off x="7485283" y="1792513"/>
            <a:ext cx="3439888" cy="24674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Medication should not be used specifically for BPD and its individual symptoms or associated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behaviou0r</a:t>
            </a:r>
          </a:p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(UK National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Institute for Health and Clinical Excellence, 2009)</a:t>
            </a:r>
            <a:endParaRPr lang="fr-FR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Flèche : courbe vers la droite 5"/>
          <p:cNvSpPr/>
          <p:nvPr/>
        </p:nvSpPr>
        <p:spPr>
          <a:xfrm>
            <a:off x="6335486" y="4259942"/>
            <a:ext cx="1045029" cy="15820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 : coins arrondis 6"/>
          <p:cNvSpPr/>
          <p:nvPr/>
        </p:nvSpPr>
        <p:spPr>
          <a:xfrm>
            <a:off x="7532458" y="4794929"/>
            <a:ext cx="3392713" cy="147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Considered in the general treatment of comorbid conditions</a:t>
            </a:r>
            <a:endParaRPr lang="fr-FR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257" y="281284"/>
            <a:ext cx="4051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BE" sz="5400" dirty="0">
                <a:solidFill>
                  <a:srgbClr val="002060"/>
                </a:solidFill>
                <a:latin typeface="Century Gothic" panose="020B0502020202020204" pitchFamily="34" charset="0"/>
              </a:rPr>
              <a:t>Medication</a:t>
            </a:r>
            <a:endParaRPr lang="fr-FR" sz="5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9"/>
          <a:stretch/>
        </p:blipFill>
        <p:spPr bwMode="auto">
          <a:xfrm>
            <a:off x="2309811" y="1500187"/>
            <a:ext cx="8018412" cy="451086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7631563" y="6370411"/>
            <a:ext cx="456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entury Gothic" panose="020B0502020202020204" pitchFamily="34" charset="0"/>
              </a:rPr>
              <a:t>Ingenhoven</a:t>
            </a:r>
            <a:r>
              <a:rPr lang="fr-FR" dirty="0">
                <a:latin typeface="Century Gothic" panose="020B0502020202020204" pitchFamily="34" charset="0"/>
              </a:rPr>
              <a:t>,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latin typeface="Century Gothic" panose="020B0502020202020204" pitchFamily="34" charset="0"/>
              </a:rPr>
              <a:t>Lafay</a:t>
            </a:r>
            <a:r>
              <a:rPr lang="fr-FR" dirty="0" smtClean="0">
                <a:latin typeface="Century Gothic" panose="020B0502020202020204" pitchFamily="34" charset="0"/>
              </a:rPr>
              <a:t>, </a:t>
            </a:r>
            <a:r>
              <a:rPr lang="fr-FR" dirty="0" err="1" smtClean="0">
                <a:latin typeface="Century Gothic" panose="020B0502020202020204" pitchFamily="34" charset="0"/>
              </a:rPr>
              <a:t>Rinne</a:t>
            </a:r>
            <a:r>
              <a:rPr lang="fr-FR" dirty="0" smtClean="0">
                <a:latin typeface="Century Gothic" panose="020B0502020202020204" pitchFamily="34" charset="0"/>
              </a:rPr>
              <a:t> </a:t>
            </a:r>
            <a:r>
              <a:rPr lang="fr-FR" dirty="0">
                <a:latin typeface="Century Gothic" panose="020B0502020202020204" pitchFamily="34" charset="0"/>
              </a:rPr>
              <a:t>et al. </a:t>
            </a:r>
            <a:r>
              <a:rPr lang="en-GB" dirty="0">
                <a:latin typeface="Century Gothic" panose="020B0502020202020204" pitchFamily="34" charset="0"/>
              </a:rPr>
              <a:t>(2010</a:t>
            </a:r>
            <a:r>
              <a:rPr lang="en-GB" dirty="0" smtClean="0">
                <a:latin typeface="Century Gothic" panose="020B0502020202020204" pitchFamily="34" charset="0"/>
              </a:rPr>
              <a:t>)</a:t>
            </a: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1286" y="512596"/>
            <a:ext cx="5929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Psychotherapy</a:t>
            </a: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èche : droite rayée 4"/>
          <p:cNvSpPr/>
          <p:nvPr/>
        </p:nvSpPr>
        <p:spPr>
          <a:xfrm>
            <a:off x="3693825" y="2194033"/>
            <a:ext cx="785813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rayée 5"/>
          <p:cNvSpPr/>
          <p:nvPr/>
        </p:nvSpPr>
        <p:spPr>
          <a:xfrm>
            <a:off x="3693825" y="3259473"/>
            <a:ext cx="785813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rayée 6"/>
          <p:cNvSpPr/>
          <p:nvPr/>
        </p:nvSpPr>
        <p:spPr>
          <a:xfrm>
            <a:off x="3673251" y="4295058"/>
            <a:ext cx="785813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 : droite rayée 7"/>
          <p:cNvSpPr/>
          <p:nvPr/>
        </p:nvSpPr>
        <p:spPr>
          <a:xfrm>
            <a:off x="3693825" y="5330643"/>
            <a:ext cx="785813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755863" y="2127194"/>
            <a:ext cx="497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Main </a:t>
            </a:r>
            <a:r>
              <a:rPr lang="en-GB" sz="2000" dirty="0" smtClean="0"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treatment </a:t>
            </a:r>
            <a:r>
              <a:rPr lang="en-GB" sz="2000" dirty="0"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for people with BPD </a:t>
            </a:r>
            <a:r>
              <a:rPr lang="en-GB" sz="1600" dirty="0"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GB" sz="1600" dirty="0" err="1"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Leichsenring</a:t>
            </a:r>
            <a:r>
              <a:rPr lang="en-GB" sz="1600" dirty="0"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et al., 2011)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55863" y="3099309"/>
            <a:ext cx="5197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Psychotherapy may alleviate some symptoms but </a:t>
            </a:r>
            <a:r>
              <a:rPr lang="en-US" sz="2000" dirty="0" smtClean="0">
                <a:latin typeface="Century Gothic" panose="020B0502020202020204" pitchFamily="34" charset="0"/>
              </a:rPr>
              <a:t>more studies are needed </a:t>
            </a:r>
            <a:r>
              <a:rPr lang="en-US" sz="1600" dirty="0">
                <a:latin typeface="Century Gothic" panose="020B0502020202020204" pitchFamily="34" charset="0"/>
              </a:rPr>
              <a:t>(National Institute of Mental Health, 2016) </a:t>
            </a:r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55863" y="4352148"/>
            <a:ext cx="450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Century Gothic" panose="020B0502020202020204" pitchFamily="34" charset="0"/>
              </a:rPr>
              <a:t>Individual</a:t>
            </a:r>
            <a:r>
              <a:rPr lang="fr-FR" sz="2000" dirty="0">
                <a:latin typeface="Century Gothic" panose="020B0502020202020204" pitchFamily="34" charset="0"/>
              </a:rPr>
              <a:t> </a:t>
            </a:r>
            <a:r>
              <a:rPr lang="fr-FR" sz="2000" dirty="0" smtClean="0">
                <a:latin typeface="Century Gothic" panose="020B0502020202020204" pitchFamily="34" charset="0"/>
              </a:rPr>
              <a:t>or group format</a:t>
            </a:r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55863" y="5330643"/>
            <a:ext cx="395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Century Gothic" panose="020B0502020202020204" pitchFamily="34" charset="0"/>
              </a:rPr>
              <a:t>Trust the </a:t>
            </a:r>
            <a:r>
              <a:rPr lang="fr-BE" sz="2000" dirty="0" err="1">
                <a:latin typeface="Century Gothic" panose="020B0502020202020204" pitchFamily="34" charset="0"/>
              </a:rPr>
              <a:t>therapist</a:t>
            </a:r>
            <a:r>
              <a:rPr lang="fr-BE" sz="2000" dirty="0">
                <a:latin typeface="Century Gothic" panose="020B0502020202020204" pitchFamily="34" charset="0"/>
              </a:rPr>
              <a:t> </a:t>
            </a:r>
            <a:endParaRPr lang="fr-FR" sz="2000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Résultat de recherche d'images pour &quot;attention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80" y="5212801"/>
            <a:ext cx="732862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20000"/>
                <a:lumOff val="80000"/>
              </a:schemeClr>
            </a:gs>
            <a:gs pos="88000">
              <a:schemeClr val="accent1">
                <a:lumMod val="60000"/>
                <a:lumOff val="40000"/>
              </a:schemeClr>
            </a:gs>
            <a:gs pos="100000">
              <a:srgbClr val="91BCE3">
                <a:alpha val="4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682344" y="188323"/>
            <a:ext cx="9800765" cy="75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Cognitive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Behavioural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Therapy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142" y="999720"/>
            <a:ext cx="1709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</a:t>
            </a:r>
            <a:r>
              <a:rPr lang="fr-F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CBT)</a:t>
            </a:r>
          </a:p>
        </p:txBody>
      </p:sp>
      <p:sp>
        <p:nvSpPr>
          <p:cNvPr id="5" name="Ellipse 4"/>
          <p:cNvSpPr/>
          <p:nvPr/>
        </p:nvSpPr>
        <p:spPr>
          <a:xfrm>
            <a:off x="2417859" y="1461385"/>
            <a:ext cx="3927423" cy="15165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and change  beliefs and/or </a:t>
            </a:r>
            <a:r>
              <a:rPr lang="en-US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behaviours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that cause inaccurate perceptions of 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themselves &amp; others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570032" y="1530816"/>
            <a:ext cx="2718809" cy="1342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Observable </a:t>
            </a:r>
            <a:r>
              <a:rPr lang="fr-FR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behaviours</a:t>
            </a:r>
            <a:r>
              <a:rPr lang="fr-FR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Flèche : courbe vers la droite 13"/>
          <p:cNvSpPr/>
          <p:nvPr/>
        </p:nvSpPr>
        <p:spPr>
          <a:xfrm>
            <a:off x="1620220" y="3936942"/>
            <a:ext cx="1150375" cy="1518678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 : coins arrondis 14"/>
          <p:cNvSpPr/>
          <p:nvPr/>
        </p:nvSpPr>
        <p:spPr>
          <a:xfrm>
            <a:off x="3271118" y="5060578"/>
            <a:ext cx="3805084" cy="13126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BPD: </a:t>
            </a:r>
            <a:r>
              <a:rPr lang="fr-B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Maladaptative</a:t>
            </a:r>
            <a:r>
              <a:rPr lang="fr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B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shemata</a:t>
            </a:r>
            <a:r>
              <a:rPr lang="fr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fr-BE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behaviours</a:t>
            </a:r>
            <a:r>
              <a:rPr lang="fr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Flèche : droite rayée 15"/>
          <p:cNvSpPr/>
          <p:nvPr/>
        </p:nvSpPr>
        <p:spPr>
          <a:xfrm>
            <a:off x="7174191" y="5425678"/>
            <a:ext cx="1235291" cy="582406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avec coins arrondis en diagonale 17"/>
          <p:cNvSpPr/>
          <p:nvPr/>
        </p:nvSpPr>
        <p:spPr>
          <a:xfrm>
            <a:off x="8507471" y="4808081"/>
            <a:ext cx="3362632" cy="162252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Fear of abandonment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onviction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of unlovability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US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xaggerated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guilt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8507471" y="3690604"/>
            <a:ext cx="3362632" cy="132623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Dichotomous</a:t>
            </a:r>
            <a:r>
              <a:rPr lang="fr-BE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B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thinking</a:t>
            </a:r>
            <a:r>
              <a:rPr lang="fr-BE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BE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B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fr-B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Beck </a:t>
            </a:r>
            <a:r>
              <a:rPr lang="fr-B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&amp; Freeman, 1990)</a:t>
            </a:r>
            <a:endParaRPr lang="fr-FR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Ellipse 8"/>
          <p:cNvSpPr/>
          <p:nvPr/>
        </p:nvSpPr>
        <p:spPr>
          <a:xfrm>
            <a:off x="3271118" y="3348214"/>
            <a:ext cx="3515445" cy="1342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Psychic schemata or “inner scripts” 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Conector recto 9"/>
          <p:cNvCxnSpPr>
            <a:stCxn id="9" idx="3"/>
          </p:cNvCxnSpPr>
          <p:nvPr/>
        </p:nvCxnSpPr>
        <p:spPr>
          <a:xfrm flipH="1">
            <a:off x="6557963" y="2676373"/>
            <a:ext cx="1410229" cy="101423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3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07272" y="239637"/>
            <a:ext cx="10294375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Cognitive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Behavioural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Therapy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24" y="998371"/>
            <a:ext cx="1700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</a:rPr>
              <a:t>(CBT)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955982221"/>
              </p:ext>
            </p:extLst>
          </p:nvPr>
        </p:nvGraphicFramePr>
        <p:xfrm>
          <a:off x="6284528" y="1741818"/>
          <a:ext cx="5270520" cy="493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33481236"/>
              </p:ext>
            </p:extLst>
          </p:nvPr>
        </p:nvGraphicFramePr>
        <p:xfrm>
          <a:off x="684375" y="1379622"/>
          <a:ext cx="5762359" cy="4408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82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20000"/>
                <a:lumOff val="80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Marsha </a:t>
            </a:r>
            <a:r>
              <a:rPr lang="en-GB" dirty="0" err="1"/>
              <a:t>Linehan</a:t>
            </a:r>
            <a:r>
              <a:rPr lang="en-GB" dirty="0"/>
              <a:t> (1993)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Rectangle : coins arrondis 5"/>
          <p:cNvSpPr/>
          <p:nvPr/>
        </p:nvSpPr>
        <p:spPr>
          <a:xfrm>
            <a:off x="135507" y="179882"/>
            <a:ext cx="4353262" cy="2095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Dialectical Behaviour Therapy 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  <a:endParaRPr lang="fr-FR" sz="32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9155" y="1339634"/>
            <a:ext cx="23002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(DBT) </a:t>
            </a:r>
            <a:endParaRPr lang="fr-FR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433" y="3298552"/>
            <a:ext cx="4127651" cy="31126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Term</a:t>
            </a:r>
            <a:r>
              <a:rPr lang="fr-BE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BE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‘</a:t>
            </a:r>
            <a:r>
              <a:rPr lang="fr-BE" sz="2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dialectical</a:t>
            </a:r>
            <a:r>
              <a:rPr lang="fr-BE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’</a:t>
            </a:r>
          </a:p>
          <a:p>
            <a:pPr algn="ctr"/>
            <a:endParaRPr lang="fr-BE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Synthesis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of opposites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Polarized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opposite feelings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Attitudes of the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Need</a:t>
            </a:r>
            <a:r>
              <a:rPr lang="fr-BE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for </a:t>
            </a:r>
            <a:r>
              <a:rPr lang="fr-BE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acceptance</a:t>
            </a:r>
            <a:r>
              <a:rPr lang="fr-BE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and for change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93237" y="307075"/>
            <a:ext cx="6561220" cy="372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entury Gothic" panose="020B0502020202020204" pitchFamily="34" charset="0"/>
              </a:rPr>
              <a:t>Minimizes </a:t>
            </a:r>
            <a:r>
              <a:rPr lang="en-US" sz="2000" dirty="0">
                <a:latin typeface="Century Gothic" panose="020B0502020202020204" pitchFamily="34" charset="0"/>
              </a:rPr>
              <a:t>suicide or attempts of self-harm </a:t>
            </a:r>
            <a:r>
              <a:rPr lang="en-US" sz="2000" dirty="0" err="1">
                <a:latin typeface="Century Gothic" panose="020B0502020202020204" pitchFamily="34" charset="0"/>
              </a:rPr>
              <a:t>behaviours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Combines standard CBT </a:t>
            </a:r>
            <a:r>
              <a:rPr lang="en-US" sz="2000" dirty="0" smtClean="0">
                <a:latin typeface="Century Gothic" panose="020B0502020202020204" pitchFamily="34" charset="0"/>
              </a:rPr>
              <a:t>techniques (emotion regulation) </a:t>
            </a:r>
            <a:r>
              <a:rPr lang="en-US" sz="2000" dirty="0">
                <a:latin typeface="Century Gothic" panose="020B0502020202020204" pitchFamily="34" charset="0"/>
              </a:rPr>
              <a:t>with </a:t>
            </a:r>
            <a:r>
              <a:rPr lang="en-US" sz="2000" dirty="0" smtClean="0">
                <a:latin typeface="Century Gothic" panose="020B0502020202020204" pitchFamily="34" charset="0"/>
              </a:rPr>
              <a:t>Mindfulness, Distress tolerance, Acceptance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&amp; Interpersonal effectiveness 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One individual session per week with a </a:t>
            </a:r>
            <a:r>
              <a:rPr lang="en-US" sz="2000" dirty="0" smtClean="0">
                <a:latin typeface="Century Gothic" panose="020B0502020202020204" pitchFamily="34" charset="0"/>
              </a:rPr>
              <a:t>therapist &amp; Weekly </a:t>
            </a:r>
            <a:r>
              <a:rPr lang="en-US" sz="2000" dirty="0">
                <a:latin typeface="Century Gothic" panose="020B0502020202020204" pitchFamily="34" charset="0"/>
              </a:rPr>
              <a:t>group session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panose="020B0502020202020204" pitchFamily="34" charset="0"/>
              </a:rPr>
              <a:t>Phone calls to the therapist are </a:t>
            </a:r>
            <a:r>
              <a:rPr lang="en-US" sz="2000" dirty="0" smtClean="0">
                <a:latin typeface="Century Gothic" panose="020B0502020202020204" pitchFamily="34" charset="0"/>
              </a:rPr>
              <a:t>allowed</a:t>
            </a:r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10" name="Flèche : courbe vers la droite 9"/>
          <p:cNvSpPr/>
          <p:nvPr/>
        </p:nvSpPr>
        <p:spPr>
          <a:xfrm>
            <a:off x="4766666" y="3766737"/>
            <a:ext cx="640100" cy="1434059"/>
          </a:xfrm>
          <a:prstGeom prst="curvedRightArrow">
            <a:avLst>
              <a:gd name="adj1" fmla="val 25000"/>
              <a:gd name="adj2" fmla="val 55965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8573" y="4398918"/>
            <a:ext cx="5159395" cy="22717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Century Gothic" panose="020B0502020202020204" pitchFamily="34" charset="0"/>
              </a:rPr>
              <a:t>Condition</a:t>
            </a:r>
            <a:r>
              <a:rPr lang="en-US" b="1" dirty="0" smtClean="0">
                <a:latin typeface="Century Gothic" panose="020B0502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Conversation </a:t>
            </a:r>
            <a:r>
              <a:rPr lang="en-US" dirty="0">
                <a:latin typeface="Century Gothic" panose="020B0502020202020204" pitchFamily="34" charset="0"/>
              </a:rPr>
              <a:t>lead to the abstention (suicide or self-cut)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Cut </a:t>
            </a:r>
            <a:r>
              <a:rPr lang="en-US" dirty="0">
                <a:latin typeface="Century Gothic" panose="020B0502020202020204" pitchFamily="34" charset="0"/>
              </a:rPr>
              <a:t>short the call if the patient calls after </a:t>
            </a:r>
            <a:r>
              <a:rPr lang="en-GB" dirty="0">
                <a:latin typeface="Century Gothic" panose="020B0502020202020204" pitchFamily="34" charset="0"/>
              </a:rPr>
              <a:t>having </a:t>
            </a:r>
            <a:r>
              <a:rPr lang="en-GB" dirty="0" smtClean="0">
                <a:latin typeface="Century Gothic" panose="020B0502020202020204" pitchFamily="34" charset="0"/>
              </a:rPr>
              <a:t>self-damaging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2" name="Picture 4" descr="Résultat de recherche d'images pour &quot;atten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84" y="4265193"/>
            <a:ext cx="503886" cy="4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Marsha </a:t>
            </a:r>
            <a:r>
              <a:rPr lang="en-GB" dirty="0" err="1"/>
              <a:t>Linehan</a:t>
            </a:r>
            <a:r>
              <a:rPr lang="en-GB" dirty="0"/>
              <a:t> (1993)</a:t>
            </a:r>
            <a:endParaRPr lang="fr-FR" dirty="0"/>
          </a:p>
        </p:txBody>
      </p:sp>
      <p:sp>
        <p:nvSpPr>
          <p:cNvPr id="6" name="Rectangle : coins arrondis 5"/>
          <p:cNvSpPr/>
          <p:nvPr/>
        </p:nvSpPr>
        <p:spPr>
          <a:xfrm>
            <a:off x="245989" y="128338"/>
            <a:ext cx="4143600" cy="2085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Dialectical Behaviour Therapy </a:t>
            </a:r>
            <a:r>
              <a:rPr lang="en-GB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endParaRPr lang="fr-FR" sz="3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2276" y="1311156"/>
            <a:ext cx="18710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(DBT) </a:t>
            </a:r>
            <a:endParaRPr lang="fr-FR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693714017"/>
              </p:ext>
            </p:extLst>
          </p:nvPr>
        </p:nvGraphicFramePr>
        <p:xfrm>
          <a:off x="4748464" y="-1781176"/>
          <a:ext cx="7273648" cy="1028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Resultado de imagen de hospi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208" y="5424205"/>
            <a:ext cx="2564364" cy="1442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de suicide attemp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53" y="5424205"/>
            <a:ext cx="2085654" cy="1409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throwing medic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07" y="5415362"/>
            <a:ext cx="1453683" cy="1418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4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A15C811-5472-4FDA-AA6B-4614B617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dgm id="{BA15C811-5472-4FDA-AA6B-4614B617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graphicEl>
                                              <a:dgm id="{BA15C811-5472-4FDA-AA6B-4614B617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graphicEl>
                                              <a:dgm id="{BA15C811-5472-4FDA-AA6B-4614B617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12B78C7-E5C8-4EB3-8982-388DCCC90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graphicEl>
                                              <a:dgm id="{912B78C7-E5C8-4EB3-8982-388DCCC90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graphicEl>
                                              <a:dgm id="{912B78C7-E5C8-4EB3-8982-388DCCC90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graphicEl>
                                              <a:dgm id="{912B78C7-E5C8-4EB3-8982-388DCCC90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E51C76-5A81-440C-A096-99D75345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graphicEl>
                                              <a:dgm id="{12E51C76-5A81-440C-A096-99D753459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graphicEl>
                                              <a:dgm id="{12E51C76-5A81-440C-A096-99D75345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graphicEl>
                                              <a:dgm id="{12E51C76-5A81-440C-A096-99D753459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4AB26EB-791E-486D-A5B1-E457FD3C5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graphicEl>
                                              <a:dgm id="{54AB26EB-791E-486D-A5B1-E457FD3C5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graphicEl>
                                              <a:dgm id="{54AB26EB-791E-486D-A5B1-E457FD3C5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graphicEl>
                                              <a:dgm id="{54AB26EB-791E-486D-A5B1-E457FD3C5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4686F03-BD08-4D44-814D-21F9C043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graphicEl>
                                              <a:dgm id="{B4686F03-BD08-4D44-814D-21F9C0439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graphicEl>
                                              <a:dgm id="{B4686F03-BD08-4D44-814D-21F9C043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graphicEl>
                                              <a:dgm id="{B4686F03-BD08-4D44-814D-21F9C043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3E05A01-4594-4E7F-A8FB-D44E24448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graphicEl>
                                              <a:dgm id="{83E05A01-4594-4E7F-A8FB-D44E24448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graphicEl>
                                              <a:dgm id="{83E05A01-4594-4E7F-A8FB-D44E24448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graphicEl>
                                              <a:dgm id="{83E05A01-4594-4E7F-A8FB-D44E24448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2150" y="618793"/>
            <a:ext cx="10049943" cy="1296000"/>
          </a:xfrm>
        </p:spPr>
        <p:txBody>
          <a:bodyPr/>
          <a:lstStyle/>
          <a:p>
            <a:r>
              <a:rPr lang="es-ES" dirty="0" err="1">
                <a:solidFill>
                  <a:schemeClr val="tx1"/>
                </a:solidFill>
              </a:rPr>
              <a:t>Definition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8879" y="3031756"/>
            <a:ext cx="2887015" cy="13305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Instability in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3960759" y="3012216"/>
            <a:ext cx="582706" cy="378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3970648" y="3337393"/>
            <a:ext cx="572817" cy="185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3960759" y="3627329"/>
            <a:ext cx="582706" cy="107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666572" y="2720494"/>
            <a:ext cx="106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Moods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81376" y="3089826"/>
            <a:ext cx="1157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ehaviour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71374" y="3512381"/>
            <a:ext cx="1188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Self-image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671374" y="3890896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Functioning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3917784" y="3734905"/>
            <a:ext cx="582706" cy="340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7888617" y="6268365"/>
            <a:ext cx="426206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(National Institute of Mental Health, 2016)</a:t>
            </a:r>
            <a:endParaRPr lang="es-ES" b="1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Multidocumento 20"/>
          <p:cNvSpPr/>
          <p:nvPr/>
        </p:nvSpPr>
        <p:spPr>
          <a:xfrm>
            <a:off x="8189260" y="365124"/>
            <a:ext cx="3227294" cy="1296000"/>
          </a:xfrm>
          <a:prstGeom prst="flowChartMultidocument">
            <a:avLst/>
          </a:prstGeom>
          <a:effectLst>
            <a:glow rad="419100">
              <a:schemeClr val="bg1">
                <a:alpha val="25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Serious mental disorder</a:t>
            </a:r>
          </a:p>
        </p:txBody>
      </p:sp>
      <p:pic>
        <p:nvPicPr>
          <p:cNvPr id="1028" name="Picture 4" descr="Resultado de imagen de mental disorder pn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43" y="1231609"/>
            <a:ext cx="1072949" cy="1269170"/>
          </a:xfrm>
          <a:prstGeom prst="rect">
            <a:avLst/>
          </a:prstGeom>
          <a:noFill/>
          <a:effectLst>
            <a:glow rad="520700">
              <a:schemeClr val="bg1">
                <a:alpha val="3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errar llave 22"/>
          <p:cNvSpPr/>
          <p:nvPr/>
        </p:nvSpPr>
        <p:spPr>
          <a:xfrm>
            <a:off x="5944479" y="2720494"/>
            <a:ext cx="567385" cy="15397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6797444" y="3089826"/>
            <a:ext cx="18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Impulsive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actions </a:t>
            </a:r>
            <a:endParaRPr lang="es-ES" b="1" dirty="0"/>
          </a:p>
        </p:txBody>
      </p:sp>
      <p:sp>
        <p:nvSpPr>
          <p:cNvPr id="25" name="Rectángulo 24"/>
          <p:cNvSpPr/>
          <p:nvPr/>
        </p:nvSpPr>
        <p:spPr>
          <a:xfrm>
            <a:off x="6797444" y="3541736"/>
            <a:ext cx="2317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Unstable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relationships</a:t>
            </a:r>
            <a:endParaRPr lang="es-ES" b="1" dirty="0"/>
          </a:p>
        </p:txBody>
      </p:sp>
      <p:sp>
        <p:nvSpPr>
          <p:cNvPr id="27" name="Pentágono 26"/>
          <p:cNvSpPr/>
          <p:nvPr/>
        </p:nvSpPr>
        <p:spPr>
          <a:xfrm>
            <a:off x="1636000" y="5045049"/>
            <a:ext cx="9184341" cy="7876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39000">
                <a:srgbClr val="B6D2EC"/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Episodes of anger, depression, and anxiety </a:t>
            </a:r>
            <a:r>
              <a:rPr lang="en-US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(from a 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few hours to </a:t>
            </a:r>
            <a:r>
              <a:rPr lang="en-US" sz="2400" dirty="0" smtClean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days) </a:t>
            </a:r>
            <a:endParaRPr lang="en-US" sz="240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  <p:bldP spid="21" grpId="0" animBg="1"/>
      <p:bldP spid="23" grpId="0" animBg="1"/>
      <p:bldP spid="24" grpId="0"/>
      <p:bldP spid="25" grpId="0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1985021" y="3408292"/>
            <a:ext cx="5250516" cy="1272382"/>
          </a:xfrm>
        </p:spPr>
        <p:txBody>
          <a:bodyPr>
            <a:normAutofit/>
          </a:bodyPr>
          <a:lstStyle/>
          <a:p>
            <a:r>
              <a:rPr lang="en-US" sz="3600" b="1" dirty="0"/>
              <a:t>Dialectical </a:t>
            </a:r>
            <a:r>
              <a:rPr lang="en-US" sz="3600" b="1" dirty="0" err="1"/>
              <a:t>Behavioural</a:t>
            </a:r>
            <a:r>
              <a:rPr lang="en-US" sz="3600" b="1" dirty="0"/>
              <a:t> Therapy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 rot="16200000">
            <a:off x="-907540" y="3605969"/>
            <a:ext cx="5129497" cy="756000"/>
          </a:xfrm>
        </p:spPr>
        <p:txBody>
          <a:bodyPr/>
          <a:lstStyle/>
          <a:p>
            <a:r>
              <a:rPr lang="en-US" dirty="0"/>
              <a:t>DBT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75646" y="751292"/>
            <a:ext cx="9444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en-US" sz="2400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York-Presbyterian Hospital</a:t>
            </a: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endParaRPr lang="en-US" sz="2400" u="sng" dirty="0">
              <a:latin typeface="Century Gothic" panose="020B0502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n-US" sz="2400" u="sng" dirty="0"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/>
              </a:rPr>
              <a:t>https://www.youtube.com/watch?v=KJA53l91LSk</a:t>
            </a:r>
            <a:endParaRPr lang="en-US" sz="2400" u="sng" dirty="0">
              <a:latin typeface="Century Gothic" panose="020B0502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de new york presbyterian hospit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57" y="2995473"/>
            <a:ext cx="1387786" cy="13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new york presbyterian hospit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3" b="43960"/>
          <a:stretch/>
        </p:blipFill>
        <p:spPr bwMode="auto">
          <a:xfrm>
            <a:off x="4663950" y="4594115"/>
            <a:ext cx="3962400" cy="69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678" y="916675"/>
            <a:ext cx="1790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BE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(PDP)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977985039"/>
              </p:ext>
            </p:extLst>
          </p:nvPr>
        </p:nvGraphicFramePr>
        <p:xfrm>
          <a:off x="3128212" y="1971675"/>
          <a:ext cx="7544552" cy="461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èche : courbe vers le bas 7"/>
          <p:cNvSpPr/>
          <p:nvPr/>
        </p:nvSpPr>
        <p:spPr>
          <a:xfrm rot="12709390">
            <a:off x="1508330" y="3355196"/>
            <a:ext cx="1498030" cy="889219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xplosion : 8 points 5"/>
          <p:cNvSpPr/>
          <p:nvPr/>
        </p:nvSpPr>
        <p:spPr>
          <a:xfrm>
            <a:off x="231715" y="833131"/>
            <a:ext cx="3605768" cy="2541228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Polarized attitudes and oscillating </a:t>
            </a:r>
            <a:r>
              <a:rPr lang="en-US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behaviours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93634" y="246837"/>
            <a:ext cx="9722533" cy="766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07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Psychodynamic Psychotherapy</a:t>
            </a:r>
            <a:endPara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1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425373"/>
              </p:ext>
            </p:extLst>
          </p:nvPr>
        </p:nvGraphicFramePr>
        <p:xfrm>
          <a:off x="4886324" y="714375"/>
          <a:ext cx="7186613" cy="250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 </a:t>
            </a:r>
            <a:r>
              <a:rPr lang="fr-FR" sz="2200" dirty="0" err="1"/>
              <a:t>Psychodynamic</a:t>
            </a:r>
            <a:r>
              <a:rPr lang="fr-FR" sz="2200" dirty="0"/>
              <a:t> </a:t>
            </a:r>
            <a:r>
              <a:rPr lang="fr-FR" sz="2200" dirty="0" err="1"/>
              <a:t>treatment</a:t>
            </a:r>
            <a:endParaRPr lang="fr-FR" dirty="0"/>
          </a:p>
        </p:txBody>
      </p:sp>
      <p:sp>
        <p:nvSpPr>
          <p:cNvPr id="6" name="Rectangle : coins arrondis 5"/>
          <p:cNvSpPr/>
          <p:nvPr/>
        </p:nvSpPr>
        <p:spPr>
          <a:xfrm>
            <a:off x="271749" y="245009"/>
            <a:ext cx="4143600" cy="1900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Transference-Focused Psychotherapy  </a:t>
            </a:r>
            <a:endParaRPr lang="fr-FR" sz="2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8337" y="1251022"/>
            <a:ext cx="15504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(TFP)</a:t>
            </a:r>
            <a:endParaRPr lang="fr-FR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426621397"/>
              </p:ext>
            </p:extLst>
          </p:nvPr>
        </p:nvGraphicFramePr>
        <p:xfrm>
          <a:off x="4886324" y="2435975"/>
          <a:ext cx="7186614" cy="442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Flèche : courbe vers le bas 10"/>
          <p:cNvSpPr/>
          <p:nvPr/>
        </p:nvSpPr>
        <p:spPr>
          <a:xfrm>
            <a:off x="5414164" y="601579"/>
            <a:ext cx="2454442" cy="593558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 : courbe vers le bas 11"/>
          <p:cNvSpPr/>
          <p:nvPr/>
        </p:nvSpPr>
        <p:spPr>
          <a:xfrm>
            <a:off x="8877232" y="601579"/>
            <a:ext cx="2454442" cy="593558"/>
          </a:xfrm>
          <a:prstGeom prst="curved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170" name="Picture 2" descr="Resultado de imagen de Transference-Focused Psychothera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5" y="3714750"/>
            <a:ext cx="3232047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uadroTexto 1"/>
          <p:cNvSpPr txBox="1"/>
          <p:nvPr/>
        </p:nvSpPr>
        <p:spPr>
          <a:xfrm>
            <a:off x="7759821" y="1591759"/>
            <a:ext cx="1684218" cy="9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Disturbed relationships </a:t>
            </a:r>
            <a:endParaRPr lang="fr-FR" dirty="0">
              <a:latin typeface="Century Gothic" panose="020B0502020202020204" pitchFamily="34" charset="0"/>
            </a:endParaRPr>
          </a:p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014914" y="3446658"/>
            <a:ext cx="20431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err="1" smtClean="0">
                <a:latin typeface="Century Gothic" panose="020B0502020202020204" pitchFamily="34" charset="0"/>
              </a:rPr>
              <a:t>Focus</a:t>
            </a:r>
            <a:r>
              <a:rPr lang="es-ES" sz="2000" b="1" dirty="0" smtClean="0">
                <a:latin typeface="Century Gothic" panose="020B0502020202020204" pitchFamily="34" charset="0"/>
              </a:rPr>
              <a:t> of </a:t>
            </a:r>
            <a:r>
              <a:rPr lang="es-ES" sz="2000" b="1" dirty="0" err="1" smtClean="0">
                <a:latin typeface="Century Gothic" panose="020B0502020202020204" pitchFamily="34" charset="0"/>
              </a:rPr>
              <a:t>treatment</a:t>
            </a:r>
            <a:r>
              <a:rPr lang="es-ES" sz="2000" b="1" dirty="0" smtClean="0">
                <a:latin typeface="Century Gothic" panose="020B0502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s-ES" sz="2000" dirty="0" err="1" smtClean="0">
                <a:latin typeface="Century Gothic" panose="020B0502020202020204" pitchFamily="34" charset="0"/>
              </a:rPr>
              <a:t>Distorted</a:t>
            </a:r>
            <a:r>
              <a:rPr lang="es-ES" sz="2000" dirty="0" smtClean="0">
                <a:latin typeface="Century Gothic" panose="020B0502020202020204" pitchFamily="34" charset="0"/>
              </a:rPr>
              <a:t> </a:t>
            </a:r>
            <a:r>
              <a:rPr lang="es-ES" sz="2000" dirty="0" err="1" smtClean="0">
                <a:latin typeface="Century Gothic" panose="020B0502020202020204" pitchFamily="34" charset="0"/>
              </a:rPr>
              <a:t>perceptions</a:t>
            </a:r>
            <a:r>
              <a:rPr lang="es-ES" sz="2000" dirty="0" smtClean="0">
                <a:latin typeface="Century Gothic" panose="020B0502020202020204" pitchFamily="34" charset="0"/>
              </a:rPr>
              <a:t> of </a:t>
            </a:r>
            <a:r>
              <a:rPr lang="es-ES" sz="2000" dirty="0" err="1" smtClean="0">
                <a:latin typeface="Century Gothic" panose="020B0502020202020204" pitchFamily="34" charset="0"/>
              </a:rPr>
              <a:t>self</a:t>
            </a:r>
            <a:r>
              <a:rPr lang="es-ES" sz="2000" dirty="0" smtClean="0">
                <a:latin typeface="Century Gothic" panose="020B0502020202020204" pitchFamily="34" charset="0"/>
              </a:rPr>
              <a:t> &amp; </a:t>
            </a:r>
            <a:r>
              <a:rPr lang="es-ES" sz="2000" dirty="0" err="1" smtClean="0">
                <a:latin typeface="Century Gothic" panose="020B0502020202020204" pitchFamily="34" charset="0"/>
              </a:rPr>
              <a:t>others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5" name="Explosión 2 4"/>
          <p:cNvSpPr/>
          <p:nvPr/>
        </p:nvSpPr>
        <p:spPr>
          <a:xfrm>
            <a:off x="5272088" y="5729288"/>
            <a:ext cx="2000254" cy="1084815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transference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29516" y="3557579"/>
            <a:ext cx="20002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err="1" smtClean="0">
                <a:latin typeface="Century Gothic" panose="020B0502020202020204" pitchFamily="34" charset="0"/>
              </a:rPr>
              <a:t>Reassignation</a:t>
            </a:r>
            <a:r>
              <a:rPr lang="es-ES" dirty="0" smtClean="0">
                <a:latin typeface="Century Gothic" panose="020B0502020202020204" pitchFamily="34" charset="0"/>
              </a:rPr>
              <a:t> of extreme + </a:t>
            </a:r>
            <a:r>
              <a:rPr lang="es-ES" dirty="0" err="1" smtClean="0">
                <a:latin typeface="Century Gothic" panose="020B0502020202020204" pitchFamily="34" charset="0"/>
              </a:rPr>
              <a:t>or</a:t>
            </a:r>
            <a:r>
              <a:rPr lang="es-ES" dirty="0" smtClean="0">
                <a:latin typeface="Century Gothic" panose="020B0502020202020204" pitchFamily="34" charset="0"/>
              </a:rPr>
              <a:t> – </a:t>
            </a:r>
            <a:r>
              <a:rPr lang="es-ES" dirty="0" err="1" smtClean="0">
                <a:latin typeface="Century Gothic" panose="020B0502020202020204" pitchFamily="34" charset="0"/>
              </a:rPr>
              <a:t>images</a:t>
            </a:r>
            <a:r>
              <a:rPr lang="es-ES" dirty="0" smtClean="0"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latin typeface="Century Gothic" panose="020B0502020202020204" pitchFamily="34" charset="0"/>
              </a:rPr>
              <a:t>from</a:t>
            </a:r>
            <a:r>
              <a:rPr lang="es-ES" dirty="0" smtClean="0"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latin typeface="Century Gothic" panose="020B0502020202020204" pitchFamily="34" charset="0"/>
              </a:rPr>
              <a:t>one</a:t>
            </a:r>
            <a:r>
              <a:rPr lang="es-ES" dirty="0" smtClean="0"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latin typeface="Century Gothic" panose="020B0502020202020204" pitchFamily="34" charset="0"/>
              </a:rPr>
              <a:t>person</a:t>
            </a:r>
            <a:r>
              <a:rPr lang="es-ES" dirty="0" smtClean="0">
                <a:latin typeface="Century Gothic" panose="020B0502020202020204" pitchFamily="34" charset="0"/>
              </a:rPr>
              <a:t> to </a:t>
            </a:r>
            <a:r>
              <a:rPr lang="es-ES" dirty="0" err="1" smtClean="0">
                <a:latin typeface="Century Gothic" panose="020B0502020202020204" pitchFamily="34" charset="0"/>
              </a:rPr>
              <a:t>another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14" name="Flecha doblada hacia arriba 13"/>
          <p:cNvSpPr/>
          <p:nvPr/>
        </p:nvSpPr>
        <p:spPr>
          <a:xfrm>
            <a:off x="7172325" y="6153150"/>
            <a:ext cx="1028700" cy="276225"/>
          </a:xfrm>
          <a:prstGeom prst="bent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9785183" y="3406699"/>
            <a:ext cx="2287754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1600" b="1" dirty="0" err="1" smtClean="0">
                <a:latin typeface="Century Gothic" panose="020B0502020202020204" pitchFamily="34" charset="0"/>
              </a:rPr>
              <a:t>Mechanism</a:t>
            </a:r>
            <a:r>
              <a:rPr lang="es-ES" sz="1600" b="1" dirty="0" smtClean="0">
                <a:latin typeface="Century Gothic" panose="020B0502020202020204" pitchFamily="34" charset="0"/>
              </a:rPr>
              <a:t> of </a:t>
            </a:r>
            <a:r>
              <a:rPr lang="es-ES" sz="1600" b="1" dirty="0" err="1" smtClean="0">
                <a:latin typeface="Century Gothic" panose="020B0502020202020204" pitchFamily="34" charset="0"/>
              </a:rPr>
              <a:t>change</a:t>
            </a:r>
            <a:r>
              <a:rPr lang="es-ES" sz="1600" b="1" dirty="0" smtClean="0">
                <a:latin typeface="Century Gothic" panose="020B0502020202020204" pitchFamily="34" charset="0"/>
              </a:rPr>
              <a:t>: </a:t>
            </a:r>
            <a:r>
              <a:rPr lang="es-ES" sz="1600" dirty="0" err="1" smtClean="0">
                <a:latin typeface="Century Gothic" panose="020B0502020202020204" pitchFamily="34" charset="0"/>
              </a:rPr>
              <a:t>interpretation</a:t>
            </a:r>
            <a:r>
              <a:rPr lang="es-ES" sz="1600" dirty="0" smtClean="0">
                <a:latin typeface="Century Gothic" panose="020B0502020202020204" pitchFamily="34" charset="0"/>
              </a:rPr>
              <a:t> of </a:t>
            </a:r>
            <a:r>
              <a:rPr lang="es-ES" sz="1600" dirty="0" err="1" smtClean="0">
                <a:latin typeface="Century Gothic" panose="020B0502020202020204" pitchFamily="34" charset="0"/>
              </a:rPr>
              <a:t>distorted</a:t>
            </a:r>
            <a:r>
              <a:rPr lang="es-ES" sz="1600" dirty="0" smtClean="0"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latin typeface="Century Gothic" panose="020B0502020202020204" pitchFamily="34" charset="0"/>
              </a:rPr>
              <a:t>perceptions</a:t>
            </a:r>
            <a:endParaRPr lang="es-ES" sz="16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s-ES" sz="1600" dirty="0" err="1" smtClean="0">
                <a:latin typeface="Century Gothic" panose="020B0502020202020204" pitchFamily="34" charset="0"/>
              </a:rPr>
              <a:t>Learn</a:t>
            </a:r>
            <a:r>
              <a:rPr lang="es-ES" sz="1600" dirty="0" smtClean="0">
                <a:latin typeface="Century Gothic" panose="020B0502020202020204" pitchFamily="34" charset="0"/>
              </a:rPr>
              <a:t> to </a:t>
            </a:r>
            <a:r>
              <a:rPr lang="es-ES" sz="1600" dirty="0" err="1" smtClean="0">
                <a:latin typeface="Century Gothic" panose="020B0502020202020204" pitchFamily="34" charset="0"/>
              </a:rPr>
              <a:t>reflect</a:t>
            </a:r>
            <a:r>
              <a:rPr lang="es-ES" sz="1600" dirty="0" smtClean="0"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latin typeface="Century Gothic" panose="020B0502020202020204" pitchFamily="34" charset="0"/>
              </a:rPr>
              <a:t>feelings</a:t>
            </a:r>
            <a:endParaRPr lang="es-ES" sz="1600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s-ES" sz="1600" dirty="0" smtClean="0">
                <a:latin typeface="Century Gothic" panose="020B0502020202020204" pitchFamily="34" charset="0"/>
              </a:rPr>
              <a:t>Intense </a:t>
            </a:r>
            <a:r>
              <a:rPr lang="es-ES" sz="1600" dirty="0" err="1" smtClean="0">
                <a:latin typeface="Century Gothic" panose="020B0502020202020204" pitchFamily="34" charset="0"/>
              </a:rPr>
              <a:t>changes</a:t>
            </a:r>
            <a:r>
              <a:rPr lang="es-ES" sz="1600" dirty="0" smtClean="0">
                <a:latin typeface="Century Gothic" panose="020B0502020202020204" pitchFamily="34" charset="0"/>
              </a:rPr>
              <a:t> in </a:t>
            </a:r>
            <a:r>
              <a:rPr lang="es-ES" sz="1600" dirty="0" err="1" smtClean="0">
                <a:latin typeface="Century Gothic" panose="020B0502020202020204" pitchFamily="34" charset="0"/>
              </a:rPr>
              <a:t>emotions</a:t>
            </a:r>
            <a:endParaRPr lang="es-ES" sz="1600" dirty="0" smtClean="0">
              <a:latin typeface="Century Gothic" panose="020B0502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61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886" y="356754"/>
            <a:ext cx="9796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Century Gothic" panose="020B0502020202020204" pitchFamily="34" charset="0"/>
              </a:rPr>
              <a:t>Transference-Focused</a:t>
            </a:r>
            <a:r>
              <a:rPr lang="fr-FR" sz="4000" b="1" dirty="0">
                <a:latin typeface="Century Gothic" panose="020B0502020202020204" pitchFamily="34" charset="0"/>
              </a:rPr>
              <a:t> </a:t>
            </a:r>
            <a:r>
              <a:rPr lang="fr-FR" sz="4000" b="1" dirty="0" err="1">
                <a:latin typeface="Century Gothic" panose="020B0502020202020204" pitchFamily="34" charset="0"/>
              </a:rPr>
              <a:t>Psychotherapy</a:t>
            </a:r>
            <a:r>
              <a:rPr lang="fr-FR" sz="4000" b="1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0886" y="1064640"/>
            <a:ext cx="1720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(TFP)</a:t>
            </a:r>
            <a:endParaRPr lang="fr-F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098" name="Picture 2" descr="Resultado de imagen de hosp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636" y="5424205"/>
            <a:ext cx="2564364" cy="1442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153186768"/>
              </p:ext>
            </p:extLst>
          </p:nvPr>
        </p:nvGraphicFramePr>
        <p:xfrm>
          <a:off x="2421480" y="2124658"/>
          <a:ext cx="8555789" cy="402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Resultado de imagen de suicide attemp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6" y="2455916"/>
            <a:ext cx="2085654" cy="1409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de better physical condi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636" y="1462399"/>
            <a:ext cx="2377763" cy="1586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/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Group therapy</a:t>
            </a:r>
            <a:r>
              <a:rPr lang="fr-FR" b="1" dirty="0">
                <a:solidFill>
                  <a:schemeClr val="tx1"/>
                </a:solidFill>
              </a:rPr>
              <a:t/>
            </a:r>
            <a:br>
              <a:rPr lang="fr-FR" b="1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Rectangle : avec coins arrondis en diagonale 2"/>
          <p:cNvSpPr/>
          <p:nvPr/>
        </p:nvSpPr>
        <p:spPr>
          <a:xfrm>
            <a:off x="1022875" y="3706947"/>
            <a:ext cx="4235116" cy="2630905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Combined with 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individual Dynamic Therapy and group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therapy:</a:t>
            </a:r>
          </a:p>
          <a:p>
            <a:pPr algn="ctr"/>
            <a:endParaRPr lang="en-US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greatest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therapeutic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power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McGlashan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1986)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58" y="2080586"/>
            <a:ext cx="11614484" cy="110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Not harmful and helpful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(American Psychiatric Association, 2001)</a:t>
            </a:r>
            <a:endParaRPr 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Flèche : droite à entaille 5"/>
          <p:cNvSpPr/>
          <p:nvPr/>
        </p:nvSpPr>
        <p:spPr>
          <a:xfrm>
            <a:off x="565483" y="5293434"/>
            <a:ext cx="697831" cy="3801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115468708"/>
              </p:ext>
            </p:extLst>
          </p:nvPr>
        </p:nvGraphicFramePr>
        <p:xfrm>
          <a:off x="5598695" y="3545305"/>
          <a:ext cx="6448925" cy="298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7202904" y="3387327"/>
            <a:ext cx="3240506" cy="6392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Homogeneous group of BPD is recommended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fr-FR" dirty="0"/>
          </a:p>
        </p:txBody>
      </p:sp>
      <p:pic>
        <p:nvPicPr>
          <p:cNvPr id="6146" name="Picture 2" descr="Resultado de imagen de group thera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475" y="145131"/>
            <a:ext cx="2942582" cy="176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7" grpId="0">
        <p:bldAsOne/>
      </p:bldGraphic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err="1" smtClean="0"/>
              <a:t>TCs</a:t>
            </a:r>
            <a:endParaRPr lang="es-ES" dirty="0"/>
          </a:p>
        </p:txBody>
      </p:sp>
      <p:sp>
        <p:nvSpPr>
          <p:cNvPr id="6" name="Rectangle : coins arrondis 5"/>
          <p:cNvSpPr/>
          <p:nvPr/>
        </p:nvSpPr>
        <p:spPr>
          <a:xfrm>
            <a:off x="261938" y="246744"/>
            <a:ext cx="4100399" cy="1942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Therapeutic</a:t>
            </a:r>
            <a:r>
              <a:rPr lang="fr-BE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BE" sz="4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communities</a:t>
            </a:r>
            <a:endParaRPr lang="fr-FR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69906" y="463228"/>
            <a:ext cx="6578105" cy="10215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tructured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environments where people with a range of complex psychological conditions and needs come together to interact and take part in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therapy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00638" y="2021721"/>
            <a:ext cx="4243387" cy="13280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Century Gothic" panose="020B0502020202020204" pitchFamily="34" charset="0"/>
              </a:rPr>
              <a:t>Aim</a:t>
            </a:r>
            <a:r>
              <a:rPr lang="es-ES" b="1" dirty="0" smtClean="0">
                <a:latin typeface="Century Gothic" panose="020B0502020202020204" pitchFamily="34" charset="0"/>
              </a:rPr>
              <a:t> </a:t>
            </a:r>
            <a:r>
              <a:rPr lang="es-ES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Century Gothic" panose="020B0502020202020204" pitchFamily="34" charset="0"/>
              </a:rPr>
              <a:t>help people with </a:t>
            </a:r>
            <a:r>
              <a:rPr lang="en-US" dirty="0" smtClean="0">
                <a:latin typeface="Century Gothic" panose="020B0502020202020204" pitchFamily="34" charset="0"/>
              </a:rPr>
              <a:t>emotional and self-harming </a:t>
            </a:r>
            <a:r>
              <a:rPr lang="en-US" dirty="0">
                <a:latin typeface="Century Gothic" panose="020B0502020202020204" pitchFamily="34" charset="0"/>
              </a:rPr>
              <a:t>problems </a:t>
            </a:r>
            <a:r>
              <a:rPr lang="en-US" dirty="0" smtClean="0">
                <a:latin typeface="Century Gothic" panose="020B0502020202020204" pitchFamily="34" charset="0"/>
              </a:rPr>
              <a:t>by </a:t>
            </a:r>
            <a:r>
              <a:rPr lang="en-US" dirty="0">
                <a:latin typeface="Century Gothic" panose="020B0502020202020204" pitchFamily="34" charset="0"/>
              </a:rPr>
              <a:t>teaching them </a:t>
            </a:r>
            <a:r>
              <a:rPr lang="en-US" dirty="0" smtClean="0">
                <a:latin typeface="Century Gothic" panose="020B0502020202020204" pitchFamily="34" charset="0"/>
              </a:rPr>
              <a:t>social interaction skills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725796" y="1777791"/>
            <a:ext cx="1922215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Most TCs are residential, such as in large houses, where </a:t>
            </a:r>
            <a:r>
              <a:rPr lang="en-US" sz="1600" dirty="0" smtClean="0">
                <a:latin typeface="Century Gothic" panose="020B0502020202020204" pitchFamily="34" charset="0"/>
              </a:rPr>
              <a:t>people can stay </a:t>
            </a:r>
            <a:r>
              <a:rPr lang="en-US" sz="1600" dirty="0">
                <a:latin typeface="Century Gothic" panose="020B0502020202020204" pitchFamily="34" charset="0"/>
              </a:rPr>
              <a:t>for around one to four days a </a:t>
            </a:r>
            <a:r>
              <a:rPr lang="en-US" sz="1600" dirty="0" smtClean="0">
                <a:latin typeface="Century Gothic" panose="020B0502020202020204" pitchFamily="34" charset="0"/>
              </a:rPr>
              <a:t>week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0" i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1" name="Recortar rectángulo de esquina sencilla 10"/>
          <p:cNvSpPr/>
          <p:nvPr/>
        </p:nvSpPr>
        <p:spPr>
          <a:xfrm>
            <a:off x="5010149" y="4022290"/>
            <a:ext cx="6637861" cy="2208133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aking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part in individual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&amp; group therapy + doing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other activities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improve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social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skills and self-confidence,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i.e.: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Household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chores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Meal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preparation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Games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sports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&amp; other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recreational activities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Regular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community meetings – 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people discuss 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issues that have arisen in the community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070359" y="6422304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latin typeface="Century Gothic" panose="020B0502020202020204" pitchFamily="34" charset="0"/>
              </a:rPr>
              <a:t>National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Health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Service</a:t>
            </a:r>
            <a:r>
              <a:rPr lang="es-ES" dirty="0">
                <a:latin typeface="Century Gothic" panose="020B0502020202020204" pitchFamily="34" charset="0"/>
              </a:rPr>
              <a:t> (NHS</a:t>
            </a:r>
            <a:r>
              <a:rPr lang="es-ES" dirty="0" smtClean="0">
                <a:latin typeface="Century Gothic" panose="020B0502020202020204" pitchFamily="34" charset="0"/>
              </a:rPr>
              <a:t>), 2016</a:t>
            </a:r>
            <a:endParaRPr lang="es-E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err="1" smtClean="0"/>
              <a:t>TCs</a:t>
            </a:r>
            <a:endParaRPr lang="es-ES" dirty="0"/>
          </a:p>
        </p:txBody>
      </p:sp>
      <p:sp>
        <p:nvSpPr>
          <p:cNvPr id="6" name="Rectangle : coins arrondis 5"/>
          <p:cNvSpPr/>
          <p:nvPr/>
        </p:nvSpPr>
        <p:spPr>
          <a:xfrm>
            <a:off x="261938" y="246744"/>
            <a:ext cx="4100399" cy="1942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Therapeutic</a:t>
            </a:r>
            <a:r>
              <a:rPr lang="fr-BE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BE" sz="4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communities</a:t>
            </a:r>
            <a:endParaRPr lang="fr-FR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00534" y="1173683"/>
            <a:ext cx="6578105" cy="15663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G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uidelines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on what is considered acceptable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behaviour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within the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community: not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drinking alcohol, no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violence &amp;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no attempts at self-harming. </a:t>
            </a:r>
            <a:endParaRPr lang="en-U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Guidelines broken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leave the TC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00535" y="3678812"/>
            <a:ext cx="6578105" cy="13280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While some people with BPD have reported that the time spent in a TC helped their symptoms, there's not yet enough evidence to tell whether TCs would help everyone with </a:t>
            </a:r>
            <a:r>
              <a:rPr lang="en-US" dirty="0" smtClean="0">
                <a:latin typeface="Century Gothic" panose="020B0502020202020204" pitchFamily="34" charset="0"/>
              </a:rPr>
              <a:t>BPD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0" i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070359" y="6422304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latin typeface="Century Gothic" panose="020B0502020202020204" pitchFamily="34" charset="0"/>
              </a:rPr>
              <a:t>National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Health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Service</a:t>
            </a:r>
            <a:r>
              <a:rPr lang="es-ES" dirty="0">
                <a:latin typeface="Century Gothic" panose="020B0502020202020204" pitchFamily="34" charset="0"/>
              </a:rPr>
              <a:t> (NHS</a:t>
            </a:r>
            <a:r>
              <a:rPr lang="es-ES" dirty="0" smtClean="0">
                <a:latin typeface="Century Gothic" panose="020B0502020202020204" pitchFamily="34" charset="0"/>
              </a:rPr>
              <a:t>), 2016</a:t>
            </a:r>
            <a:endParaRPr lang="es-E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1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endParaRPr lang="es-ES" dirty="0"/>
          </a:p>
        </p:txBody>
      </p:sp>
      <p:sp>
        <p:nvSpPr>
          <p:cNvPr id="6" name="Rectangle : coins arrondis 5"/>
          <p:cNvSpPr/>
          <p:nvPr/>
        </p:nvSpPr>
        <p:spPr>
          <a:xfrm>
            <a:off x="261938" y="246744"/>
            <a:ext cx="4100399" cy="1942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Online </a:t>
            </a:r>
            <a:r>
              <a:rPr lang="fr-BE" sz="4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spaces</a:t>
            </a:r>
            <a:endParaRPr lang="fr-FR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0" i="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5248275" y="444661"/>
            <a:ext cx="6267450" cy="13280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Some organizations now offer online support groups, discussion boards, </a:t>
            </a:r>
            <a:r>
              <a:rPr lang="en-US" dirty="0" smtClean="0">
                <a:latin typeface="Century Gothic" panose="020B0502020202020204" pitchFamily="34" charset="0"/>
              </a:rPr>
              <a:t>blogs &amp; online </a:t>
            </a:r>
            <a:r>
              <a:rPr lang="en-US" dirty="0">
                <a:latin typeface="Century Gothic" panose="020B0502020202020204" pitchFamily="34" charset="0"/>
              </a:rPr>
              <a:t>communities as additional ways to connect with others in similar situations. 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401050" y="2459504"/>
            <a:ext cx="3114676" cy="19409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Fellow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members of online spaces offer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validation</a:t>
            </a:r>
          </a:p>
          <a:p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Members give tips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and techniques that have worked for others.  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248275" y="2024626"/>
            <a:ext cx="2595563" cy="28353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It </a:t>
            </a:r>
            <a:r>
              <a:rPr lang="en-US" dirty="0">
                <a:latin typeface="Century Gothic" panose="020B0502020202020204" pitchFamily="34" charset="0"/>
              </a:rPr>
              <a:t>can be an additional support for in-person groups and may be especially helpful if there are no groups in the area where the patient lives.</a:t>
            </a:r>
          </a:p>
        </p:txBody>
      </p:sp>
      <p:sp>
        <p:nvSpPr>
          <p:cNvPr id="11" name="Recortar rectángulo de esquina sencilla 10"/>
          <p:cNvSpPr/>
          <p:nvPr/>
        </p:nvSpPr>
        <p:spPr>
          <a:xfrm>
            <a:off x="5267325" y="5210059"/>
            <a:ext cx="6267450" cy="1304806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Mental Health America has its 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own support community through Inspire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 which enables individuals to connect on a variety of issues and topics related to mental health. </a:t>
            </a:r>
          </a:p>
        </p:txBody>
      </p:sp>
    </p:spTree>
    <p:extLst>
      <p:ext uri="{BB962C8B-B14F-4D97-AF65-F5344CB8AC3E}">
        <p14:creationId xmlns:p14="http://schemas.microsoft.com/office/powerpoint/2010/main" val="9132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325" y="376398"/>
            <a:ext cx="9268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Other</a:t>
            </a:r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types of </a:t>
            </a:r>
            <a:r>
              <a:rPr lang="fr-FR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psychotherapy</a:t>
            </a:r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/>
              <a:t>Supportive</a:t>
            </a:r>
            <a:r>
              <a:rPr lang="fr-FR" dirty="0"/>
              <a:t> </a:t>
            </a:r>
            <a:r>
              <a:rPr lang="fr-FR" dirty="0" err="1"/>
              <a:t>Psychotherapy</a:t>
            </a:r>
            <a:r>
              <a:rPr lang="fr-FR" dirty="0"/>
              <a:t>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Deconstructive</a:t>
            </a:r>
            <a:r>
              <a:rPr lang="fr-FR" dirty="0"/>
              <a:t> </a:t>
            </a:r>
            <a:r>
              <a:rPr lang="fr-FR" dirty="0" err="1"/>
              <a:t>Therapy</a:t>
            </a:r>
            <a:r>
              <a:rPr lang="fr-FR" dirty="0"/>
              <a:t> (DDT), </a:t>
            </a:r>
            <a:r>
              <a:rPr lang="fr-FR" dirty="0" err="1"/>
              <a:t>Schema-Focused</a:t>
            </a:r>
            <a:r>
              <a:rPr lang="fr-FR" dirty="0"/>
              <a:t> </a:t>
            </a:r>
            <a:r>
              <a:rPr lang="fr-FR" dirty="0" err="1"/>
              <a:t>Therapy</a:t>
            </a:r>
            <a:r>
              <a:rPr lang="fr-FR" dirty="0"/>
              <a:t> (SFT) or </a:t>
            </a:r>
            <a:r>
              <a:rPr lang="fr-FR" dirty="0" err="1"/>
              <a:t>Mentalization-Based</a:t>
            </a:r>
            <a:r>
              <a:rPr lang="fr-FR" dirty="0"/>
              <a:t> </a:t>
            </a:r>
            <a:r>
              <a:rPr lang="fr-FR" dirty="0" err="1"/>
              <a:t>Therapy</a:t>
            </a:r>
            <a:r>
              <a:rPr lang="fr-FR" dirty="0"/>
              <a:t> (MBT)</a:t>
            </a:r>
          </a:p>
        </p:txBody>
      </p:sp>
      <p:sp>
        <p:nvSpPr>
          <p:cNvPr id="4" name="Rectangle : coins arrondis 3"/>
          <p:cNvSpPr/>
          <p:nvPr/>
        </p:nvSpPr>
        <p:spPr>
          <a:xfrm>
            <a:off x="1607765" y="1451265"/>
            <a:ext cx="8470232" cy="38019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Supportive</a:t>
            </a: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Psychotherapy</a:t>
            </a:r>
            <a:endParaRPr lang="fr-FR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Dynamic</a:t>
            </a: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Deconstructive</a:t>
            </a: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Therapy</a:t>
            </a: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Schema-Focused</a:t>
            </a: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Therapy</a:t>
            </a: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Mentalization-Based</a:t>
            </a:r>
            <a:r>
              <a:rPr lang="fr-F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Therapy</a:t>
            </a:r>
            <a:endParaRPr lang="fr-FR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9833" y="4336742"/>
            <a:ext cx="22003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(MBT)</a:t>
            </a:r>
            <a:endParaRPr lang="fr-FR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8557" y="3428092"/>
            <a:ext cx="16979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(SFT) </a:t>
            </a:r>
            <a:endParaRPr lang="fr-FR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3000" y="2521258"/>
            <a:ext cx="17732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(DDT)</a:t>
            </a:r>
            <a:endParaRPr lang="fr-FR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Ellipse 8"/>
          <p:cNvSpPr/>
          <p:nvPr/>
        </p:nvSpPr>
        <p:spPr>
          <a:xfrm>
            <a:off x="9269591" y="4280790"/>
            <a:ext cx="2896200" cy="25794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 b="1" dirty="0">
              <a:latin typeface="Century Gothic" panose="020B0502020202020204" pitchFamily="34" charset="0"/>
            </a:endParaRPr>
          </a:p>
          <a:p>
            <a:pPr algn="ctr"/>
            <a:endParaRPr lang="fr-FR" sz="1600" b="1" dirty="0">
              <a:latin typeface="Century Gothic" panose="020B0502020202020204" pitchFamily="34" charset="0"/>
            </a:endParaRPr>
          </a:p>
          <a:p>
            <a:pPr algn="ctr"/>
            <a:endParaRPr lang="fr-FR" sz="1600" b="1" dirty="0">
              <a:latin typeface="Century Gothic" panose="020B0502020202020204" pitchFamily="34" charset="0"/>
            </a:endParaRPr>
          </a:p>
          <a:p>
            <a:pPr algn="ctr"/>
            <a:endParaRPr lang="fr-FR" sz="16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b="1" dirty="0" err="1">
                <a:latin typeface="Century Gothic" panose="020B0502020202020204" pitchFamily="34" charset="0"/>
              </a:rPr>
              <a:t>Combination</a:t>
            </a:r>
            <a:r>
              <a:rPr lang="fr-FR" b="1" dirty="0">
                <a:latin typeface="Century Gothic" panose="020B0502020202020204" pitchFamily="34" charset="0"/>
              </a:rPr>
              <a:t> of </a:t>
            </a:r>
            <a:r>
              <a:rPr lang="fr-FR" b="1" dirty="0" err="1">
                <a:latin typeface="Century Gothic" panose="020B0502020202020204" pitchFamily="34" charset="0"/>
              </a:rPr>
              <a:t>psychotherapies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Résultat de recherche d'images pour &quot;pouce vert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735" y="4498089"/>
            <a:ext cx="1050639" cy="10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 : coins arrondis 9"/>
          <p:cNvSpPr/>
          <p:nvPr/>
        </p:nvSpPr>
        <p:spPr>
          <a:xfrm>
            <a:off x="3256547" y="5562589"/>
            <a:ext cx="5534489" cy="10305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Research is needed to improve other core features of this disorder (</a:t>
            </a:r>
            <a:r>
              <a:rPr lang="en-US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Skodol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et al., 2005)</a:t>
            </a:r>
            <a:endParaRPr lang="fr-FR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81265" y="449179"/>
            <a:ext cx="11438021" cy="69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GB" sz="4000" b="1" dirty="0"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Pharmacotherapy with psychotherapy</a:t>
            </a:r>
            <a:endParaRPr lang="fr-FR" sz="4000" b="1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512970" y="657727"/>
            <a:ext cx="1716504" cy="15560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Unclear</a:t>
            </a:r>
            <a:endParaRPr lang="fr-FR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594" y="1507062"/>
            <a:ext cx="3433010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Fluoxetine (antidepressant) </a:t>
            </a:r>
          </a:p>
          <a:p>
            <a:pPr algn="ctr"/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Dialectical Behaviour Therapy  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Signe Plus 7"/>
          <p:cNvSpPr/>
          <p:nvPr/>
        </p:nvSpPr>
        <p:spPr>
          <a:xfrm>
            <a:off x="1890278" y="1865675"/>
            <a:ext cx="625642" cy="565396"/>
          </a:xfrm>
          <a:prstGeom prst="mathPl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t égal à 8"/>
          <p:cNvSpPr/>
          <p:nvPr/>
        </p:nvSpPr>
        <p:spPr>
          <a:xfrm>
            <a:off x="4577330" y="1769530"/>
            <a:ext cx="1235242" cy="88856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400805" y="1333091"/>
            <a:ext cx="1941094" cy="176143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  <a:latin typeface="Century Gothic" panose="020B0502020202020204" pitchFamily="34" charset="0"/>
              </a:rPr>
              <a:t>No </a:t>
            </a:r>
            <a:r>
              <a:rPr lang="fr-B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benefits</a:t>
            </a:r>
            <a:r>
              <a:rPr lang="fr-BE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B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(Simpson and </a:t>
            </a:r>
            <a:r>
              <a:rPr lang="fr-BE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colleagues</a:t>
            </a:r>
            <a:r>
              <a:rPr lang="fr-BE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, 2004)</a:t>
            </a:r>
            <a:endParaRPr lang="fr-FR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9116" y="3457074"/>
            <a:ext cx="360145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Olanzapine (antipsychotic) 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Dialectical Behaviour Therapy  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2" name="Signe Plus 11"/>
          <p:cNvSpPr/>
          <p:nvPr/>
        </p:nvSpPr>
        <p:spPr>
          <a:xfrm>
            <a:off x="3424991" y="3896322"/>
            <a:ext cx="625642" cy="56539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5" y="3927491"/>
            <a:ext cx="932769" cy="536494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8341899" y="3172964"/>
            <a:ext cx="1941094" cy="17614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tx1"/>
                </a:solidFill>
                <a:latin typeface="Century Gothic" panose="020B0502020202020204" pitchFamily="34" charset="0"/>
              </a:rPr>
              <a:t>An </a:t>
            </a:r>
            <a:r>
              <a:rPr lang="fr-B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additional</a:t>
            </a:r>
            <a:r>
              <a:rPr lang="fr-BE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B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benefit</a:t>
            </a:r>
            <a:r>
              <a:rPr lang="fr-BE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BE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(Soler et al. 2005)</a:t>
            </a:r>
          </a:p>
        </p:txBody>
      </p:sp>
      <p:sp>
        <p:nvSpPr>
          <p:cNvPr id="16" name="Ellipse 15"/>
          <p:cNvSpPr/>
          <p:nvPr/>
        </p:nvSpPr>
        <p:spPr>
          <a:xfrm>
            <a:off x="8162017" y="5231567"/>
            <a:ext cx="3294400" cy="138534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Century Gothic" panose="020B0502020202020204" pitchFamily="34" charset="0"/>
              </a:rPr>
              <a:t>No </a:t>
            </a:r>
            <a:r>
              <a:rPr lang="fr-BE" dirty="0" err="1">
                <a:latin typeface="Century Gothic" panose="020B0502020202020204" pitchFamily="34" charset="0"/>
              </a:rPr>
              <a:t>Benefit</a:t>
            </a:r>
            <a:r>
              <a:rPr lang="fr-BE" dirty="0">
                <a:latin typeface="Century Gothic" panose="020B0502020202020204" pitchFamily="34" charset="0"/>
              </a:rPr>
              <a:t> in </a:t>
            </a:r>
            <a:r>
              <a:rPr lang="fr-BE" dirty="0" err="1">
                <a:latin typeface="Century Gothic" panose="020B0502020202020204" pitchFamily="34" charset="0"/>
              </a:rPr>
              <a:t>other</a:t>
            </a:r>
            <a:r>
              <a:rPr lang="fr-BE" dirty="0">
                <a:latin typeface="Century Gothic" panose="020B0502020202020204" pitchFamily="34" charset="0"/>
              </a:rPr>
              <a:t> </a:t>
            </a:r>
            <a:r>
              <a:rPr lang="fr-BE" dirty="0" err="1">
                <a:latin typeface="Century Gothic" panose="020B0502020202020204" pitchFamily="34" charset="0"/>
              </a:rPr>
              <a:t>study</a:t>
            </a:r>
            <a:r>
              <a:rPr lang="fr-BE" dirty="0">
                <a:latin typeface="Century Gothic" panose="020B0502020202020204" pitchFamily="34" charset="0"/>
              </a:rPr>
              <a:t> </a:t>
            </a:r>
            <a:endParaRPr lang="fr-BE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1400" dirty="0" smtClean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Linehan</a:t>
            </a:r>
            <a:r>
              <a:rPr lang="en-GB" sz="1400" dirty="0">
                <a:latin typeface="Century Gothic" panose="020B0502020202020204" pitchFamily="34" charset="0"/>
              </a:rPr>
              <a:t>, McDavid, Brown, </a:t>
            </a:r>
            <a:r>
              <a:rPr lang="en-GB" sz="1400" dirty="0" err="1">
                <a:latin typeface="Century Gothic" panose="020B0502020202020204" pitchFamily="34" charset="0"/>
              </a:rPr>
              <a:t>Sayrs</a:t>
            </a:r>
            <a:r>
              <a:rPr lang="en-GB" sz="1400" dirty="0">
                <a:latin typeface="Century Gothic" panose="020B0502020202020204" pitchFamily="34" charset="0"/>
              </a:rPr>
              <a:t> &amp; Gallop, 2008)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2049" y="5373650"/>
            <a:ext cx="3826042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Fluoxetine and interpersonal therapy was superior to fluoxetine plus clinical </a:t>
            </a: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management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Flèche : courbe vers le bas 18"/>
          <p:cNvSpPr/>
          <p:nvPr/>
        </p:nvSpPr>
        <p:spPr>
          <a:xfrm rot="3884711">
            <a:off x="10485319" y="4172218"/>
            <a:ext cx="1488312" cy="7407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Criteria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-18942" y="1970636"/>
            <a:ext cx="6091333" cy="583617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DSM-5 </a:t>
            </a:r>
            <a:r>
              <a:rPr lang="en-US" sz="1900" dirty="0"/>
              <a:t>(American Psychiatric Association, 2013)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57538" y="1198642"/>
            <a:ext cx="6372224" cy="64218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fr-FR" b="1" dirty="0">
                <a:latin typeface="Century" panose="020406040505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           </a:t>
            </a:r>
          </a:p>
          <a:p>
            <a:pPr algn="l"/>
            <a:endParaRPr lang="fr-FR" b="1" dirty="0">
              <a:latin typeface="Century" panose="020406040505050203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fr-FR" sz="9600" b="1" dirty="0">
                <a:solidFill>
                  <a:schemeClr val="tx1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Borderline Personality Disorder </a:t>
            </a:r>
            <a:r>
              <a:rPr lang="fr-FR" sz="7200" b="1" dirty="0">
                <a:solidFill>
                  <a:schemeClr val="tx1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(BPD) </a:t>
            </a:r>
            <a:r>
              <a:rPr lang="fr-FR" sz="7200" dirty="0">
                <a:solidFill>
                  <a:schemeClr val="tx1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(301.83)</a:t>
            </a:r>
            <a:endParaRPr lang="fr-FR" sz="8000" b="1" dirty="0">
              <a:solidFill>
                <a:schemeClr val="tx1"/>
              </a:solidFill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59650" y="3367607"/>
            <a:ext cx="5738022" cy="3389833"/>
          </a:xfrm>
          <a:prstGeom prst="snip1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0" rIns="144000" bIns="252000" anchor="ctr" anchorCtr="1"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</a:rPr>
              <a:t>Avoid </a:t>
            </a:r>
            <a:r>
              <a:rPr lang="en-US" sz="1500" dirty="0">
                <a:solidFill>
                  <a:schemeClr val="tx1"/>
                </a:solidFill>
              </a:rPr>
              <a:t>real </a:t>
            </a:r>
            <a:r>
              <a:rPr lang="en-US" sz="1500" dirty="0" smtClean="0">
                <a:solidFill>
                  <a:schemeClr val="tx1"/>
                </a:solidFill>
              </a:rPr>
              <a:t>or </a:t>
            </a:r>
            <a:r>
              <a:rPr lang="en-US" sz="1500" dirty="0">
                <a:solidFill>
                  <a:schemeClr val="tx1"/>
                </a:solidFill>
              </a:rPr>
              <a:t>imagined abandonment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</a:rPr>
              <a:t>Unstable </a:t>
            </a:r>
            <a:r>
              <a:rPr lang="en-US" sz="1500" dirty="0">
                <a:solidFill>
                  <a:schemeClr val="tx1"/>
                </a:solidFill>
              </a:rPr>
              <a:t>and intense relationships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</a:rPr>
              <a:t>Identity </a:t>
            </a:r>
            <a:r>
              <a:rPr lang="en-US" sz="1500" dirty="0">
                <a:solidFill>
                  <a:schemeClr val="tx1"/>
                </a:solidFill>
              </a:rPr>
              <a:t>disturbance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</a:rPr>
              <a:t>Impulsivity </a:t>
            </a:r>
            <a:r>
              <a:rPr lang="en-US" sz="1500" dirty="0">
                <a:solidFill>
                  <a:schemeClr val="tx1"/>
                </a:solidFill>
              </a:rPr>
              <a:t>in at two areas that are self-damaging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</a:rPr>
              <a:t>Suicidal </a:t>
            </a:r>
            <a:r>
              <a:rPr lang="en-US" sz="1500" dirty="0">
                <a:solidFill>
                  <a:schemeClr val="tx1"/>
                </a:solidFill>
              </a:rPr>
              <a:t>behaviour, gestures, or threats, or </a:t>
            </a:r>
            <a:r>
              <a:rPr lang="en-US" sz="1500" dirty="0" smtClean="0">
                <a:solidFill>
                  <a:schemeClr val="tx1"/>
                </a:solidFill>
              </a:rPr>
              <a:t>self-mutilating behavior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</a:rPr>
              <a:t>Affective </a:t>
            </a:r>
            <a:r>
              <a:rPr lang="en-US" sz="1500" dirty="0">
                <a:solidFill>
                  <a:schemeClr val="tx1"/>
                </a:solidFill>
              </a:rPr>
              <a:t>instability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</a:rPr>
              <a:t>Chronic </a:t>
            </a:r>
            <a:r>
              <a:rPr lang="en-US" sz="1500" dirty="0">
                <a:solidFill>
                  <a:schemeClr val="tx1"/>
                </a:solidFill>
              </a:rPr>
              <a:t>feelings of emptiness.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</a:rPr>
              <a:t>Anger </a:t>
            </a:r>
            <a:endParaRPr lang="en-US" sz="15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500" dirty="0" smtClean="0">
                <a:solidFill>
                  <a:schemeClr val="tx1"/>
                </a:solidFill>
              </a:rPr>
              <a:t>Paranoid </a:t>
            </a:r>
            <a:r>
              <a:rPr lang="en-US" sz="1500" dirty="0">
                <a:solidFill>
                  <a:schemeClr val="tx1"/>
                </a:solidFill>
              </a:rPr>
              <a:t>ideation</a:t>
            </a:r>
          </a:p>
        </p:txBody>
      </p:sp>
      <p:sp>
        <p:nvSpPr>
          <p:cNvPr id="8" name="Ellipse 7"/>
          <p:cNvSpPr/>
          <p:nvPr/>
        </p:nvSpPr>
        <p:spPr>
          <a:xfrm>
            <a:off x="159650" y="2662517"/>
            <a:ext cx="5741894" cy="596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ndicated 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by five (or more) of the following:</a:t>
            </a:r>
            <a:endParaRPr lang="fr-F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 : coins arrondis 20"/>
          <p:cNvSpPr/>
          <p:nvPr/>
        </p:nvSpPr>
        <p:spPr>
          <a:xfrm>
            <a:off x="4007224" y="5620871"/>
            <a:ext cx="1607764" cy="937668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Beginning</a:t>
            </a:r>
            <a:r>
              <a:rPr lang="fr-FR" dirty="0">
                <a:solidFill>
                  <a:schemeClr val="tx1"/>
                </a:solidFill>
              </a:rPr>
              <a:t> by </a:t>
            </a:r>
            <a:r>
              <a:rPr lang="fr-FR" dirty="0" err="1">
                <a:solidFill>
                  <a:schemeClr val="tx1"/>
                </a:solidFill>
              </a:rPr>
              <a:t>early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adulthood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9283932" y="3241589"/>
            <a:ext cx="2203217" cy="12941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More secure  with transitional  objects</a:t>
            </a: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23" name="Rectangle : coins arrondis 22"/>
          <p:cNvSpPr/>
          <p:nvPr/>
        </p:nvSpPr>
        <p:spPr>
          <a:xfrm>
            <a:off x="6800700" y="5062522"/>
            <a:ext cx="2043262" cy="127643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Psychotic</a:t>
            </a:r>
          </a:p>
          <a:p>
            <a:pPr algn="ctr"/>
            <a:r>
              <a:rPr lang="fr-BE" sz="2000" b="1" dirty="0">
                <a:solidFill>
                  <a:schemeClr val="tx1"/>
                </a:solidFill>
              </a:rPr>
              <a:t>Symptoms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4" name="Rectangle : coins arrondis 23"/>
          <p:cNvSpPr/>
          <p:nvPr/>
        </p:nvSpPr>
        <p:spPr>
          <a:xfrm>
            <a:off x="6729263" y="3259344"/>
            <a:ext cx="2114699" cy="1276431"/>
          </a:xfrm>
          <a:prstGeom prst="roundRect">
            <a:avLst/>
          </a:prstGeom>
          <a:ln>
            <a:solidFill>
              <a:srgbClr val="FFD85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2000" b="1" dirty="0" err="1">
                <a:solidFill>
                  <a:schemeClr val="tx1"/>
                </a:solidFill>
              </a:rPr>
              <a:t>Give</a:t>
            </a:r>
            <a:r>
              <a:rPr lang="fr-BE" sz="2000" b="1" dirty="0">
                <a:solidFill>
                  <a:schemeClr val="tx1"/>
                </a:solidFill>
              </a:rPr>
              <a:t> up </a:t>
            </a:r>
            <a:r>
              <a:rPr lang="fr-BE" sz="2000" b="1" dirty="0" smtClean="0">
                <a:solidFill>
                  <a:schemeClr val="tx1"/>
                </a:solidFill>
              </a:rPr>
              <a:t>goals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689196" y="2014442"/>
            <a:ext cx="318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latin typeface="Century Gothic" panose="020B0502020202020204" pitchFamily="34" charset="0"/>
              </a:rPr>
              <a:t> </a:t>
            </a:r>
            <a:r>
              <a:rPr lang="fr-BE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Associated </a:t>
            </a:r>
            <a:r>
              <a:rPr lang="fr-BE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features </a:t>
            </a:r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 : coins arrondis 22"/>
          <p:cNvSpPr/>
          <p:nvPr/>
        </p:nvSpPr>
        <p:spPr>
          <a:xfrm>
            <a:off x="9370500" y="5062522"/>
            <a:ext cx="2116649" cy="12764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Job </a:t>
            </a:r>
            <a:r>
              <a:rPr lang="es-ES" sz="1600" b="1" dirty="0" err="1">
                <a:solidFill>
                  <a:schemeClr val="tx1"/>
                </a:solidFill>
              </a:rPr>
              <a:t>l</a:t>
            </a:r>
            <a:r>
              <a:rPr lang="es-ES" sz="1600" b="1" dirty="0" err="1" smtClean="0">
                <a:solidFill>
                  <a:schemeClr val="tx1"/>
                </a:solidFill>
              </a:rPr>
              <a:t>osses</a:t>
            </a:r>
            <a:r>
              <a:rPr lang="es-ES" sz="1600" b="1" dirty="0" smtClean="0">
                <a:solidFill>
                  <a:schemeClr val="tx1"/>
                </a:solidFill>
              </a:rPr>
              <a:t>, </a:t>
            </a:r>
            <a:r>
              <a:rPr lang="es-ES" sz="1600" b="1" dirty="0" err="1" smtClean="0">
                <a:solidFill>
                  <a:schemeClr val="tx1"/>
                </a:solidFill>
              </a:rPr>
              <a:t>interrumpted</a:t>
            </a:r>
            <a:r>
              <a:rPr lang="es-ES" sz="1600" b="1" dirty="0" smtClean="0">
                <a:solidFill>
                  <a:schemeClr val="tx1"/>
                </a:solidFill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</a:rPr>
              <a:t>education</a:t>
            </a:r>
            <a:r>
              <a:rPr lang="es-ES" sz="1600" b="1" dirty="0" smtClean="0">
                <a:solidFill>
                  <a:schemeClr val="tx1"/>
                </a:solidFill>
              </a:rPr>
              <a:t>, </a:t>
            </a:r>
            <a:r>
              <a:rPr lang="es-ES" sz="1600" b="1" dirty="0" err="1" smtClean="0">
                <a:solidFill>
                  <a:schemeClr val="tx1"/>
                </a:solidFill>
              </a:rPr>
              <a:t>separation</a:t>
            </a:r>
            <a:r>
              <a:rPr lang="es-ES" sz="1600" b="1" dirty="0" smtClean="0">
                <a:solidFill>
                  <a:schemeClr val="tx1"/>
                </a:solidFill>
              </a:rPr>
              <a:t>/</a:t>
            </a:r>
            <a:r>
              <a:rPr lang="es-ES" sz="1600" b="1" dirty="0" err="1" smtClean="0">
                <a:solidFill>
                  <a:schemeClr val="tx1"/>
                </a:solidFill>
              </a:rPr>
              <a:t>divorce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animBg="1"/>
      <p:bldP spid="21" grpId="0" animBg="1"/>
      <p:bldP spid="22" grpId="0" build="p" animBg="1"/>
      <p:bldP spid="23" grpId="0" animBg="1"/>
      <p:bldP spid="24" grpId="0" animBg="1"/>
      <p:bldP spid="27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/>
          <p:cNvSpPr/>
          <p:nvPr/>
        </p:nvSpPr>
        <p:spPr>
          <a:xfrm>
            <a:off x="470897" y="297511"/>
            <a:ext cx="3673642" cy="1891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tx1"/>
                </a:solidFill>
              </a:rPr>
              <a:t>Family </a:t>
            </a:r>
            <a:r>
              <a:rPr lang="fr-BE" dirty="0" err="1">
                <a:solidFill>
                  <a:schemeClr val="tx1"/>
                </a:solidFill>
              </a:rPr>
              <a:t>therapy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629763794"/>
              </p:ext>
            </p:extLst>
          </p:nvPr>
        </p:nvGraphicFramePr>
        <p:xfrm>
          <a:off x="5286534" y="-1997342"/>
          <a:ext cx="10616073" cy="837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lèche : droite 11"/>
          <p:cNvSpPr/>
          <p:nvPr/>
        </p:nvSpPr>
        <p:spPr>
          <a:xfrm>
            <a:off x="8439463" y="1881156"/>
            <a:ext cx="371554" cy="218281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Résultat de recherche d'images pour &quot;famille image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4" y="2461250"/>
            <a:ext cx="4296347" cy="3677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87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66" y="144055"/>
            <a:ext cx="7394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Family </a:t>
            </a:r>
            <a:r>
              <a:rPr lang="fr-BE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therapy</a:t>
            </a:r>
            <a:endParaRPr lang="fr-F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227692555"/>
              </p:ext>
            </p:extLst>
          </p:nvPr>
        </p:nvGraphicFramePr>
        <p:xfrm>
          <a:off x="537029" y="1443534"/>
          <a:ext cx="9761214" cy="3941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>
          <a:xfrm>
            <a:off x="10064980" y="3113155"/>
            <a:ext cx="2050868" cy="113476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trike="sngStrike" dirty="0">
                <a:solidFill>
                  <a:schemeClr val="tx1"/>
                </a:solidFill>
              </a:rPr>
              <a:t>Family support</a:t>
            </a:r>
            <a:endParaRPr lang="fr-FR" strike="sngStrike" dirty="0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1097362" y="4247924"/>
            <a:ext cx="0" cy="783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017702" y="5143043"/>
            <a:ext cx="1985555" cy="9405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Common reason to stop the treatment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122" name="Picture 2" descr="Résultat de recherche d'images pour &quot;attention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70" y="5251267"/>
            <a:ext cx="1156110" cy="10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04980" y="5109029"/>
            <a:ext cx="4187477" cy="15762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Greater knowledge about BPD was associated with greater family member distress, burden, depression, and </a:t>
            </a:r>
            <a:r>
              <a:rPr lang="en-US" dirty="0" smtClean="0"/>
              <a:t>hostility </a:t>
            </a:r>
            <a:r>
              <a:rPr lang="en-US" dirty="0"/>
              <a:t>Hoffman et al. (2003) </a:t>
            </a:r>
            <a:endParaRPr lang="fr-FR" dirty="0"/>
          </a:p>
        </p:txBody>
      </p:sp>
      <p:sp>
        <p:nvSpPr>
          <p:cNvPr id="12" name="Flèche : courbe vers la droite 11"/>
          <p:cNvSpPr/>
          <p:nvPr/>
        </p:nvSpPr>
        <p:spPr>
          <a:xfrm>
            <a:off x="3012776" y="4970791"/>
            <a:ext cx="844006" cy="16981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9839" y="2697030"/>
            <a:ext cx="26599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(STEPPS)</a:t>
            </a:r>
            <a:endParaRPr lang="fr-FR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Flèche : droite 13"/>
          <p:cNvSpPr/>
          <p:nvPr/>
        </p:nvSpPr>
        <p:spPr>
          <a:xfrm>
            <a:off x="4851294" y="4124187"/>
            <a:ext cx="326677" cy="165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2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51882" y="-1"/>
            <a:ext cx="7440118" cy="682897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44000"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Only clinical experience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Useful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ot recommended as only </a:t>
            </a:r>
            <a:r>
              <a:rPr lang="en-US" dirty="0">
                <a:solidFill>
                  <a:schemeClr val="tx1"/>
                </a:solidFill>
              </a:rPr>
              <a:t>form of </a:t>
            </a:r>
            <a:r>
              <a:rPr lang="en-US" dirty="0" smtClean="0">
                <a:solidFill>
                  <a:schemeClr val="tx1"/>
                </a:solidFill>
              </a:rPr>
              <a:t>treatment  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Not recommended when </a:t>
            </a:r>
            <a:r>
              <a:rPr lang="en-US" dirty="0">
                <a:solidFill>
                  <a:schemeClr val="tx1"/>
                </a:solidFill>
              </a:rPr>
              <a:t>partner is unable to listen to the other’s criticisms </a:t>
            </a:r>
            <a:r>
              <a:rPr lang="en-US" sz="2300" dirty="0">
                <a:solidFill>
                  <a:schemeClr val="tx1"/>
                </a:solidFill>
              </a:rPr>
              <a:t>(</a:t>
            </a:r>
            <a:r>
              <a:rPr lang="en-US" sz="2300" dirty="0" err="1">
                <a:solidFill>
                  <a:schemeClr val="tx1"/>
                </a:solidFill>
              </a:rPr>
              <a:t>Seeman</a:t>
            </a:r>
            <a:r>
              <a:rPr lang="en-US" sz="2300" dirty="0">
                <a:solidFill>
                  <a:schemeClr val="tx1"/>
                </a:solidFill>
              </a:rPr>
              <a:t>, &amp; Edwardes-Evans, 1979).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</a:rPr>
              <a:t>Settle and strengthen the relationship  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</a:rPr>
              <a:t>Clarify the nonviability of the relationship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</a:rPr>
              <a:t>Educate and clarify for the partner of the BPD patient the process that is taking place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</a:rPr>
              <a:t>M</a:t>
            </a:r>
            <a:r>
              <a:rPr lang="en-US" sz="2600" dirty="0" smtClean="0">
                <a:solidFill>
                  <a:schemeClr val="tx1"/>
                </a:solidFill>
              </a:rPr>
              <a:t>ay </a:t>
            </a:r>
            <a:r>
              <a:rPr lang="en-US" sz="2600" dirty="0">
                <a:solidFill>
                  <a:schemeClr val="tx1"/>
                </a:solidFill>
              </a:rPr>
              <a:t>struggle to accommodate the patient’s alternating patterns of idealization and depreciation </a:t>
            </a:r>
          </a:p>
          <a:p>
            <a:pPr>
              <a:lnSpc>
                <a:spcPct val="140000"/>
              </a:lnSpc>
            </a:pPr>
            <a:r>
              <a:rPr lang="en-US" sz="2600" dirty="0">
                <a:solidFill>
                  <a:schemeClr val="tx1"/>
                </a:solidFill>
              </a:rPr>
              <a:t>                         </a:t>
            </a:r>
            <a:r>
              <a:rPr lang="en-US" sz="2600" dirty="0" smtClean="0">
                <a:solidFill>
                  <a:schemeClr val="tx1"/>
                </a:solidFill>
              </a:rPr>
              <a:t>         - dysphoric </a:t>
            </a:r>
            <a:r>
              <a:rPr lang="en-US" sz="2600" dirty="0">
                <a:solidFill>
                  <a:schemeClr val="tx1"/>
                </a:solidFill>
              </a:rPr>
              <a:t>and self-doubting,</a:t>
            </a:r>
          </a:p>
          <a:p>
            <a:pPr algn="ctr">
              <a:lnSpc>
                <a:spcPct val="140000"/>
              </a:lnSpc>
            </a:pPr>
            <a:r>
              <a:rPr lang="en-US" sz="2600" dirty="0">
                <a:solidFill>
                  <a:schemeClr val="tx1"/>
                </a:solidFill>
              </a:rPr>
              <a:t>              </a:t>
            </a:r>
            <a:r>
              <a:rPr lang="en-US" sz="2600" dirty="0" smtClean="0">
                <a:solidFill>
                  <a:schemeClr val="tx1"/>
                </a:solidFill>
              </a:rPr>
              <a:t> - too </a:t>
            </a:r>
            <a:r>
              <a:rPr lang="en-US" sz="2600" dirty="0">
                <a:solidFill>
                  <a:schemeClr val="tx1"/>
                </a:solidFill>
              </a:rPr>
              <a:t>attentive and exhibit reaction                      </a:t>
            </a:r>
            <a:r>
              <a:rPr lang="en-US" sz="2600" dirty="0" smtClean="0">
                <a:solidFill>
                  <a:schemeClr val="tx1"/>
                </a:solidFill>
              </a:rPr>
              <a:t>formation 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tx1"/>
                </a:solidFill>
              </a:rPr>
              <a:t>Explore and change maladaptive reactions and problematic interactions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5920" y="2394346"/>
            <a:ext cx="4239687" cy="958454"/>
          </a:xfrm>
        </p:spPr>
        <p:txBody>
          <a:bodyPr>
            <a:noAutofit/>
          </a:bodyPr>
          <a:lstStyle/>
          <a:p>
            <a:r>
              <a:rPr lang="en-US" sz="1800" dirty="0"/>
              <a:t>APA Practice Guideline (American Psychiatric Association, 2001</a:t>
            </a:r>
            <a:r>
              <a:rPr lang="en-US" sz="1800" dirty="0" smtClean="0"/>
              <a:t>)</a:t>
            </a:r>
            <a:endParaRPr lang="fr-FR" sz="1800" dirty="0"/>
          </a:p>
        </p:txBody>
      </p:sp>
      <p:sp>
        <p:nvSpPr>
          <p:cNvPr id="6" name="Rectangle : coins arrondis 5"/>
          <p:cNvSpPr/>
          <p:nvPr/>
        </p:nvSpPr>
        <p:spPr>
          <a:xfrm>
            <a:off x="261938" y="246744"/>
            <a:ext cx="4100399" cy="1942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Couples </a:t>
            </a:r>
            <a:r>
              <a:rPr lang="fr-BE" sz="4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therapy</a:t>
            </a:r>
            <a:r>
              <a:rPr lang="fr-BE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2" descr="Résultat de recherche d'images pour &quot;coup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0" y="3557766"/>
            <a:ext cx="3691385" cy="30965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Flèche : droite 9"/>
          <p:cNvSpPr/>
          <p:nvPr/>
        </p:nvSpPr>
        <p:spPr>
          <a:xfrm>
            <a:off x="5121275" y="4951411"/>
            <a:ext cx="1683657" cy="53702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/>
              <a:t>SPOUSE</a:t>
            </a:r>
            <a:endParaRPr lang="fr-FR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4751882" y="2189380"/>
            <a:ext cx="7410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9069"/>
            <a:ext cx="8622680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4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Transcranial magnetic stimulation</a:t>
            </a:r>
            <a:endParaRPr lang="fr-FR" sz="4000" b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170" name="Picture 2" descr="Résultat de recherche d'images pour &quot;transcranial magnetic stimula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2" y="3133725"/>
            <a:ext cx="4267200" cy="372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8316" y="1065609"/>
            <a:ext cx="1704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BE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(TMS)</a:t>
            </a:r>
            <a:endParaRPr lang="fr-FR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51906" y="3133725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Century Gothic" panose="020B0502020202020204" pitchFamily="34" charset="0"/>
              </a:rPr>
              <a:t>Improvements</a:t>
            </a:r>
            <a:r>
              <a:rPr lang="es-ES" sz="2400" dirty="0" smtClean="0">
                <a:latin typeface="Century Gothic" panose="020B0502020202020204" pitchFamily="34" charset="0"/>
              </a:rPr>
              <a:t> </a:t>
            </a:r>
            <a:r>
              <a:rPr lang="es-ES" sz="2000" dirty="0" smtClean="0">
                <a:latin typeface="Century Gothic" panose="020B0502020202020204" pitchFamily="34" charset="0"/>
              </a:rPr>
              <a:t>in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3748795" y="2788306"/>
            <a:ext cx="614363" cy="415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3719934" y="3424952"/>
            <a:ext cx="609007" cy="15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3663103" y="3693674"/>
            <a:ext cx="665838" cy="494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615948" y="2523559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Century Gothic" panose="020B0502020202020204" pitchFamily="34" charset="0"/>
              </a:rPr>
              <a:t>Impulsivity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97114" y="313372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Century Gothic" panose="020B0502020202020204" pitchFamily="34" charset="0"/>
              </a:rPr>
              <a:t>Suicidality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555057" y="3876471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Century Gothic" panose="020B0502020202020204" pitchFamily="34" charset="0"/>
              </a:rPr>
              <a:t>Agression</a:t>
            </a: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929062" y="6301215"/>
            <a:ext cx="3055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McKenzie &amp; Nasrallah (2003) </a:t>
            </a:r>
            <a:endParaRPr lang="es-E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4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45989" y="2467548"/>
            <a:ext cx="4143600" cy="753487"/>
          </a:xfrm>
        </p:spPr>
        <p:txBody>
          <a:bodyPr/>
          <a:lstStyle/>
          <a:p>
            <a:r>
              <a:rPr lang="en-US" dirty="0"/>
              <a:t>Self-damaging</a:t>
            </a:r>
          </a:p>
        </p:txBody>
      </p:sp>
      <p:pic>
        <p:nvPicPr>
          <p:cNvPr id="1026" name="Picture 2" descr="Resultado de imagen de Secondary wound healing in a psychiatric BPD patient after self-mutilation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r="15477"/>
          <a:stretch>
            <a:fillRect/>
          </a:stretch>
        </p:blipFill>
        <p:spPr bwMode="auto">
          <a:xfrm>
            <a:off x="5849470" y="2029289"/>
            <a:ext cx="5177118" cy="44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5849470" y="793375"/>
            <a:ext cx="5701554" cy="1378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rgbClr val="00477C"/>
                </a:solidFill>
                <a:latin typeface="Century Gothic" panose="020B0502020202020204" pitchFamily="34" charset="0"/>
              </a:rPr>
              <a:t>Different states of wound healing</a:t>
            </a:r>
            <a:endParaRPr lang="es-ES" sz="3000" b="1" dirty="0">
              <a:solidFill>
                <a:srgbClr val="00477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40188" y="472325"/>
            <a:ext cx="5672071" cy="1477500"/>
          </a:xfrm>
        </p:spPr>
        <p:txBody>
          <a:bodyPr/>
          <a:lstStyle/>
          <a:p>
            <a:r>
              <a:rPr lang="en-US" b="1" dirty="0"/>
              <a:t>Secondary wound healing in a psychiatric BPD patient after self-mutilation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938" y="2474259"/>
            <a:ext cx="4143600" cy="726141"/>
          </a:xfrm>
        </p:spPr>
        <p:txBody>
          <a:bodyPr>
            <a:normAutofit/>
          </a:bodyPr>
          <a:lstStyle/>
          <a:p>
            <a:r>
              <a:rPr lang="en-US" dirty="0"/>
              <a:t>Self-damaging</a:t>
            </a:r>
          </a:p>
        </p:txBody>
      </p:sp>
      <p:pic>
        <p:nvPicPr>
          <p:cNvPr id="1030" name="Picture 6" descr="http://dccdn.de/pictures.doccheck.com/images/710/2e0/7102e0ad16c0299c869623411059cc95/58377/m_1407859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88" y="2189379"/>
            <a:ext cx="5672071" cy="425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7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Criteria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-96109" y="1958406"/>
            <a:ext cx="6082572" cy="640800"/>
          </a:xfrm>
        </p:spPr>
        <p:txBody>
          <a:bodyPr>
            <a:noAutofit/>
          </a:bodyPr>
          <a:lstStyle/>
          <a:p>
            <a:r>
              <a:rPr lang="en-US" sz="2800" b="1" dirty="0"/>
              <a:t>ICD-10</a:t>
            </a:r>
            <a:r>
              <a:rPr lang="en-US" sz="2800" dirty="0"/>
              <a:t> </a:t>
            </a:r>
            <a:r>
              <a:rPr lang="en-US" sz="1800" dirty="0"/>
              <a:t>(World Health Organization, 1992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67273" y="3644152"/>
            <a:ext cx="5347728" cy="3092824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Act </a:t>
            </a:r>
            <a:r>
              <a:rPr lang="en-US" sz="1800" dirty="0">
                <a:solidFill>
                  <a:schemeClr val="tx1"/>
                </a:solidFill>
              </a:rPr>
              <a:t>unexpectedly and without consideration of the consequences. 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Engage in quarrelsome behaviour and to have conflicts with others.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Outbursts  of  anger  or  violence.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Difficulty in maintaining any course of action that offers no immediate reward.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Unstable </a:t>
            </a:r>
            <a:r>
              <a:rPr lang="en-US" sz="1800" dirty="0">
                <a:solidFill>
                  <a:schemeClr val="tx1"/>
                </a:solidFill>
              </a:rPr>
              <a:t>and capricious mood.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457949" y="3644152"/>
            <a:ext cx="5563721" cy="3092824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Disturbances </a:t>
            </a:r>
            <a:r>
              <a:rPr lang="en-US" sz="1800" dirty="0">
                <a:solidFill>
                  <a:schemeClr val="tx1"/>
                </a:solidFill>
              </a:rPr>
              <a:t>in and uncertainty about self-image, aims, and internal preferences. 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Liability  to  become  involved  in  intense  and  unstable  relationships. 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Excessive efforts to avoid abandonment.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Recurrent </a:t>
            </a:r>
            <a:r>
              <a:rPr lang="en-US" sz="1800" dirty="0">
                <a:solidFill>
                  <a:schemeClr val="tx1"/>
                </a:solidFill>
              </a:rPr>
              <a:t>threats or acts of self-harm.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Chronic </a:t>
            </a:r>
            <a:r>
              <a:rPr lang="en-US" sz="1800" dirty="0">
                <a:solidFill>
                  <a:schemeClr val="tx1"/>
                </a:solidFill>
              </a:rPr>
              <a:t>feelings of emptiness. 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Demonstrates </a:t>
            </a:r>
            <a:r>
              <a:rPr lang="en-US" sz="1800" dirty="0">
                <a:solidFill>
                  <a:schemeClr val="tx1"/>
                </a:solidFill>
              </a:rPr>
              <a:t>impulsive behaviour.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67273" y="2645337"/>
            <a:ext cx="5347728" cy="79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A.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1900" b="1" dirty="0">
                <a:solidFill>
                  <a:schemeClr val="tx1"/>
                </a:solidFill>
              </a:rPr>
              <a:t>F60.30 Impulsive type </a:t>
            </a:r>
            <a:r>
              <a:rPr lang="en-US" sz="1500" dirty="0">
                <a:solidFill>
                  <a:schemeClr val="tx1"/>
                </a:solidFill>
              </a:rPr>
              <a:t>(3 of them must be present, </a:t>
            </a:r>
            <a:r>
              <a:rPr lang="en-US" sz="1500" dirty="0" smtClean="0">
                <a:solidFill>
                  <a:schemeClr val="tx1"/>
                </a:solidFill>
              </a:rPr>
              <a:t>including </a:t>
            </a:r>
            <a:r>
              <a:rPr lang="en-US" sz="1500" dirty="0">
                <a:solidFill>
                  <a:schemeClr val="tx1"/>
                </a:solidFill>
              </a:rPr>
              <a:t>“2”)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457949" y="2645337"/>
            <a:ext cx="5335122" cy="79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en-US" sz="5000" b="1" dirty="0" smtClean="0">
                <a:solidFill>
                  <a:schemeClr val="tx1"/>
                </a:solidFill>
              </a:rPr>
              <a:t>B. 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4500" b="1" dirty="0" smtClean="0">
                <a:solidFill>
                  <a:schemeClr val="tx1"/>
                </a:solidFill>
              </a:rPr>
              <a:t>F60.31 Borderline type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(≥ 3 of Impulsive  type must be present and two of the following):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13788" y="1353701"/>
            <a:ext cx="7688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Emotionally  unstable  personality  disorder  </a:t>
            </a:r>
            <a:r>
              <a:rPr lang="en-US" sz="2400" dirty="0">
                <a:latin typeface="Century Gothic" panose="020B0502020202020204" pitchFamily="34" charset="0"/>
              </a:rPr>
              <a:t>(F60.3)</a:t>
            </a:r>
          </a:p>
        </p:txBody>
      </p:sp>
    </p:spTree>
    <p:extLst>
      <p:ext uri="{BB962C8B-B14F-4D97-AF65-F5344CB8AC3E}">
        <p14:creationId xmlns:p14="http://schemas.microsoft.com/office/powerpoint/2010/main" val="1741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anci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06" y="1451402"/>
            <a:ext cx="3710844" cy="2006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Development and Course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643600623"/>
              </p:ext>
            </p:extLst>
          </p:nvPr>
        </p:nvGraphicFramePr>
        <p:xfrm>
          <a:off x="-785811" y="2085975"/>
          <a:ext cx="7604122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6925235" y="4901756"/>
            <a:ext cx="4303059" cy="16045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30s-40s               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reater </a:t>
            </a:r>
            <a:r>
              <a:rPr lang="en-US" sz="2000" dirty="0">
                <a:solidFill>
                  <a:schemeClr val="tx1"/>
                </a:solidFill>
              </a:rPr>
              <a:t>stability in their relationships and vocational functioning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Flecha a la derecha con bandas 7"/>
          <p:cNvSpPr/>
          <p:nvPr/>
        </p:nvSpPr>
        <p:spPr>
          <a:xfrm>
            <a:off x="5930153" y="2454524"/>
            <a:ext cx="4066390" cy="2172914"/>
          </a:xfrm>
          <a:prstGeom prst="stripedRightArrow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tx1"/>
                </a:solidFill>
                <a:latin typeface="Century Gothic" panose="020B0502020202020204" pitchFamily="34" charset="0"/>
              </a:rPr>
              <a:t>More </a:t>
            </a:r>
            <a:r>
              <a:rPr lang="fr-B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impairment</a:t>
            </a:r>
            <a:r>
              <a:rPr lang="fr-BE" dirty="0">
                <a:solidFill>
                  <a:schemeClr val="tx1"/>
                </a:solidFill>
                <a:latin typeface="Century Gothic" panose="020B0502020202020204" pitchFamily="34" charset="0"/>
              </a:rPr>
              <a:t> for the </a:t>
            </a:r>
            <a:r>
              <a:rPr lang="fr-B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disorder</a:t>
            </a:r>
            <a:r>
              <a:rPr lang="fr-BE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fr-B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risk</a:t>
            </a:r>
            <a:r>
              <a:rPr lang="fr-BE" dirty="0">
                <a:solidFill>
                  <a:schemeClr val="tx1"/>
                </a:solidFill>
                <a:latin typeface="Century Gothic" panose="020B0502020202020204" pitchFamily="34" charset="0"/>
              </a:rPr>
              <a:t> of suicide in </a:t>
            </a:r>
            <a:r>
              <a:rPr lang="fr-B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young-adult</a:t>
            </a:r>
            <a:r>
              <a:rPr lang="fr-BE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B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years</a:t>
            </a:r>
            <a:endParaRPr lang="fr-F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0193274" y="2963880"/>
            <a:ext cx="1617785" cy="115420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Decreases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with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age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9076764" y="5392271"/>
            <a:ext cx="0" cy="311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2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 animBg="1"/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Development and Course</a:t>
            </a:r>
          </a:p>
        </p:txBody>
      </p:sp>
      <p:pic>
        <p:nvPicPr>
          <p:cNvPr id="3074" name="Picture 2" descr="Resultado de imagen de therapeutic interv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53" y="4282139"/>
            <a:ext cx="3798313" cy="2447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586880" y="4790671"/>
            <a:ext cx="2428875" cy="14642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Improvement</a:t>
            </a:r>
            <a:r>
              <a:rPr lang="fr-B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in the first </a:t>
            </a:r>
            <a:r>
              <a:rPr lang="fr-BE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  <a:r>
              <a:rPr lang="fr-B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of </a:t>
            </a:r>
            <a:r>
              <a:rPr lang="fr-BE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therapeutic</a:t>
            </a:r>
            <a:r>
              <a:rPr lang="fr-BE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intervention</a:t>
            </a:r>
            <a:endParaRPr lang="fr-F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 : avec coins arrondis en diagonale 8"/>
          <p:cNvSpPr/>
          <p:nvPr/>
        </p:nvSpPr>
        <p:spPr>
          <a:xfrm>
            <a:off x="2810436" y="2288333"/>
            <a:ext cx="6426578" cy="1396161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Less stable over time than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expected</a:t>
            </a:r>
          </a:p>
          <a:p>
            <a:pPr algn="ctr"/>
            <a:endParaRPr lang="en-US" sz="7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Skodol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et al., 2005; 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Lenzenweger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et al., 2007; Gunderson et al., 2003)</a:t>
            </a:r>
            <a:endParaRPr lang="fr-FR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Flecha a la derecha con muesca 5"/>
          <p:cNvSpPr/>
          <p:nvPr/>
        </p:nvSpPr>
        <p:spPr>
          <a:xfrm>
            <a:off x="838200" y="4410634"/>
            <a:ext cx="4500282" cy="2224304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Lifelong tendency toward intense emotions, impulsivity, and intensity in relationships but</a:t>
            </a:r>
            <a:endParaRPr lang="es-E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Busine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8 DesingSlides_v1_Business new.potx" id="{6F6EAF87-0828-494E-AB21-A9D3F7557206}" vid="{CE556E03-16A9-423B-B08D-CFFEF5E0379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C88AED-DDA3-4E85-A6A8-FD03E97F58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0F74D5-53BD-4753-803D-A53A678D4C85}">
  <ds:schemaRefs>
    <ds:schemaRef ds:uri="http://purl.org/dc/terms/"/>
    <ds:schemaRef ds:uri="http://purl.org/dc/dcmitype/"/>
    <ds:schemaRef ds:uri="f40e8ec9-c0d5-46bf-ada4-d85cb00858d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04e2ea1-c14c-483b-89ef-f6b2df6ba23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BE5A9D-64DF-46EE-BCE5-9B667E1C0F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negocios (diseño azul)</Template>
  <TotalTime>0</TotalTime>
  <Words>2306</Words>
  <Application>Microsoft Office PowerPoint</Application>
  <PresentationFormat>Panorámica</PresentationFormat>
  <Paragraphs>453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6" baseType="lpstr">
      <vt:lpstr>SimSun</vt:lpstr>
      <vt:lpstr>Arial</vt:lpstr>
      <vt:lpstr>Calibri</vt:lpstr>
      <vt:lpstr>Calibri Light</vt:lpstr>
      <vt:lpstr>Cambria Math</vt:lpstr>
      <vt:lpstr>Candara</vt:lpstr>
      <vt:lpstr>Century</vt:lpstr>
      <vt:lpstr>Century Gothic</vt:lpstr>
      <vt:lpstr>Constantia</vt:lpstr>
      <vt:lpstr>Times New Roman</vt:lpstr>
      <vt:lpstr>Trebuchet MS</vt:lpstr>
      <vt:lpstr>Wingdings</vt:lpstr>
      <vt:lpstr>Business</vt:lpstr>
      <vt:lpstr>Borderline Personality Disorder</vt:lpstr>
      <vt:lpstr>Presentación de PowerPoint</vt:lpstr>
      <vt:lpstr>Definition</vt:lpstr>
      <vt:lpstr>Criteria</vt:lpstr>
      <vt:lpstr>Presentación de PowerPoint</vt:lpstr>
      <vt:lpstr>Presentación de PowerPoint</vt:lpstr>
      <vt:lpstr>Criteria</vt:lpstr>
      <vt:lpstr>Development and Course</vt:lpstr>
      <vt:lpstr>Development and Course</vt:lpstr>
      <vt:lpstr>Prevalence</vt:lpstr>
      <vt:lpstr>Etiology</vt:lpstr>
      <vt:lpstr>Presentación de PowerPoint</vt:lpstr>
      <vt:lpstr>Presentación de PowerPoint</vt:lpstr>
      <vt:lpstr>Presentación de PowerPoint</vt:lpstr>
      <vt:lpstr>Presentación de PowerPoint</vt:lpstr>
      <vt:lpstr>Impact on functioning</vt:lpstr>
      <vt:lpstr>Impact of functionning</vt:lpstr>
      <vt:lpstr> Impact of functioning  </vt:lpstr>
      <vt:lpstr>Children of mothers with BPD</vt:lpstr>
      <vt:lpstr>Treatment and Therapies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Dialectical Behavioural Therapy</vt:lpstr>
      <vt:lpstr>Presentación de PowerPoint</vt:lpstr>
      <vt:lpstr>Presentación de PowerPoint</vt:lpstr>
      <vt:lpstr>Presentación de PowerPoint</vt:lpstr>
      <vt:lpstr> Group therapy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Family therapy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2016-11-17T15:17:51Z</dcterms:created>
  <dcterms:modified xsi:type="dcterms:W3CDTF">2016-11-27T19:04:38Z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